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1" r:id="rId5"/>
  </p:sldMasterIdLst>
  <p:notesMasterIdLst>
    <p:notesMasterId r:id="rId14"/>
  </p:notesMasterIdLst>
  <p:sldIdLst>
    <p:sldId id="274" r:id="rId6"/>
    <p:sldId id="1124" r:id="rId7"/>
    <p:sldId id="1125" r:id="rId8"/>
    <p:sldId id="1126" r:id="rId9"/>
    <p:sldId id="1128" r:id="rId10"/>
    <p:sldId id="1134" r:id="rId11"/>
    <p:sldId id="1130" r:id="rId12"/>
    <p:sldId id="113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9E6FB"/>
    <a:srgbClr val="B0CBF6"/>
    <a:srgbClr val="8EB4F2"/>
    <a:srgbClr val="578FEB"/>
    <a:srgbClr val="87AFF1"/>
    <a:srgbClr val="009900"/>
    <a:srgbClr val="00008A"/>
    <a:srgbClr val="0033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F4D207-F1AB-4316-8590-A8BB82DA5DC1}" v="5" dt="2022-08-24T07:58:48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/>
    <p:restoredTop sz="94683"/>
  </p:normalViewPr>
  <p:slideViewPr>
    <p:cSldViewPr snapToGrid="0">
      <p:cViewPr varScale="1">
        <p:scale>
          <a:sx n="68" d="100"/>
          <a:sy n="68" d="100"/>
        </p:scale>
        <p:origin x="8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5C32C-964D-451B-8A6B-191597FFA6FF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KE"/>
        </a:p>
      </dgm:t>
    </dgm:pt>
    <dgm:pt modelId="{8F174BB0-96BD-421B-826D-17D3F802A396}">
      <dgm:prSet phldrT="[Text]"/>
      <dgm:spPr/>
      <dgm:t>
        <a:bodyPr/>
        <a:lstStyle/>
        <a:p>
          <a:r>
            <a:rPr lang="en-GB" dirty="0"/>
            <a:t>IPPF </a:t>
          </a:r>
          <a:endParaRPr lang="en-KE" dirty="0"/>
        </a:p>
      </dgm:t>
    </dgm:pt>
    <dgm:pt modelId="{648F9178-2833-4E26-B196-424E5F34B4C7}" type="parTrans" cxnId="{0B9C31F9-62C9-4B40-BB5D-433F7970E224}">
      <dgm:prSet/>
      <dgm:spPr/>
      <dgm:t>
        <a:bodyPr/>
        <a:lstStyle/>
        <a:p>
          <a:endParaRPr lang="en-KE"/>
        </a:p>
      </dgm:t>
    </dgm:pt>
    <dgm:pt modelId="{882A5231-439E-48B8-957B-20F6CE916C28}" type="sibTrans" cxnId="{0B9C31F9-62C9-4B40-BB5D-433F7970E224}">
      <dgm:prSet/>
      <dgm:spPr/>
      <dgm:t>
        <a:bodyPr/>
        <a:lstStyle/>
        <a:p>
          <a:endParaRPr lang="en-KE"/>
        </a:p>
      </dgm:t>
    </dgm:pt>
    <dgm:pt modelId="{793B1058-672E-4B22-A27A-4B8FD5D0F46B}">
      <dgm:prSet phldrT="[Text]"/>
      <dgm:spPr/>
      <dgm:t>
        <a:bodyPr/>
        <a:lstStyle/>
        <a:p>
          <a:r>
            <a:rPr lang="en-GB" dirty="0"/>
            <a:t>MA</a:t>
          </a:r>
          <a:endParaRPr lang="en-KE" dirty="0"/>
        </a:p>
      </dgm:t>
    </dgm:pt>
    <dgm:pt modelId="{156BC306-7FFC-4943-BECC-1BFF9F4516E9}" type="parTrans" cxnId="{96D4DCB6-97A1-4631-8DA6-6FC477360F32}">
      <dgm:prSet/>
      <dgm:spPr/>
      <dgm:t>
        <a:bodyPr/>
        <a:lstStyle/>
        <a:p>
          <a:endParaRPr lang="en-KE"/>
        </a:p>
      </dgm:t>
    </dgm:pt>
    <dgm:pt modelId="{712617D5-6F8D-4648-AC5B-856DA4683A51}" type="sibTrans" cxnId="{96D4DCB6-97A1-4631-8DA6-6FC477360F32}">
      <dgm:prSet/>
      <dgm:spPr/>
      <dgm:t>
        <a:bodyPr/>
        <a:lstStyle/>
        <a:p>
          <a:endParaRPr lang="en-KE"/>
        </a:p>
      </dgm:t>
    </dgm:pt>
    <dgm:pt modelId="{AB4CDCE6-4F3E-4525-A3F5-3ADA8C236B62}">
      <dgm:prSet phldrT="[Text]"/>
      <dgm:spPr/>
      <dgm:t>
        <a:bodyPr/>
        <a:lstStyle/>
        <a:p>
          <a:r>
            <a:rPr lang="en-GB" dirty="0"/>
            <a:t>YAM</a:t>
          </a:r>
          <a:endParaRPr lang="en-KE" dirty="0"/>
        </a:p>
      </dgm:t>
    </dgm:pt>
    <dgm:pt modelId="{F7DE70B4-9997-422B-99B1-27F3C42A2717}" type="parTrans" cxnId="{0D1D0822-B5E4-4A07-9005-6B70171B4D0E}">
      <dgm:prSet/>
      <dgm:spPr/>
      <dgm:t>
        <a:bodyPr/>
        <a:lstStyle/>
        <a:p>
          <a:endParaRPr lang="en-KE"/>
        </a:p>
      </dgm:t>
    </dgm:pt>
    <dgm:pt modelId="{8465037E-4C37-4685-ABA0-5AA00547B274}" type="sibTrans" cxnId="{0D1D0822-B5E4-4A07-9005-6B70171B4D0E}">
      <dgm:prSet/>
      <dgm:spPr/>
      <dgm:t>
        <a:bodyPr/>
        <a:lstStyle/>
        <a:p>
          <a:endParaRPr lang="en-KE"/>
        </a:p>
      </dgm:t>
    </dgm:pt>
    <dgm:pt modelId="{834A5A5D-592E-4D53-AAFE-8B14EA7F2998}">
      <dgm:prSet phldrT="[Text]"/>
      <dgm:spPr/>
      <dgm:t>
        <a:bodyPr/>
        <a:lstStyle/>
        <a:p>
          <a:r>
            <a:rPr lang="en-GB" dirty="0"/>
            <a:t>Right holders</a:t>
          </a:r>
          <a:endParaRPr lang="en-KE" dirty="0"/>
        </a:p>
      </dgm:t>
    </dgm:pt>
    <dgm:pt modelId="{A2016C10-C35C-492C-8988-A8061FE9E605}" type="parTrans" cxnId="{FABA97FC-803E-49EA-8418-8F87953E29CB}">
      <dgm:prSet/>
      <dgm:spPr/>
      <dgm:t>
        <a:bodyPr/>
        <a:lstStyle/>
        <a:p>
          <a:endParaRPr lang="en-KE"/>
        </a:p>
      </dgm:t>
    </dgm:pt>
    <dgm:pt modelId="{A80A745F-4E90-4FF0-B22F-6B33481A56F6}" type="sibTrans" cxnId="{FABA97FC-803E-49EA-8418-8F87953E29CB}">
      <dgm:prSet/>
      <dgm:spPr/>
      <dgm:t>
        <a:bodyPr/>
        <a:lstStyle/>
        <a:p>
          <a:endParaRPr lang="en-KE"/>
        </a:p>
      </dgm:t>
    </dgm:pt>
    <dgm:pt modelId="{858064B2-9477-4C6C-9D10-657548EB0BC7}" type="pres">
      <dgm:prSet presAssocID="{1BD5C32C-964D-451B-8A6B-191597FFA6FF}" presName="Name0" presStyleCnt="0">
        <dgm:presLayoutVars>
          <dgm:chMax val="7"/>
          <dgm:resizeHandles val="exact"/>
        </dgm:presLayoutVars>
      </dgm:prSet>
      <dgm:spPr/>
    </dgm:pt>
    <dgm:pt modelId="{DAE0C355-3B33-470C-B12B-7F5C8CC7FBF0}" type="pres">
      <dgm:prSet presAssocID="{1BD5C32C-964D-451B-8A6B-191597FFA6FF}" presName="comp1" presStyleCnt="0"/>
      <dgm:spPr/>
    </dgm:pt>
    <dgm:pt modelId="{798321BF-1482-4AB3-9344-8DC5812AC13D}" type="pres">
      <dgm:prSet presAssocID="{1BD5C32C-964D-451B-8A6B-191597FFA6FF}" presName="circle1" presStyleLbl="node1" presStyleIdx="0" presStyleCnt="4"/>
      <dgm:spPr/>
    </dgm:pt>
    <dgm:pt modelId="{F6471462-966D-43B4-A164-22B18F3CEC08}" type="pres">
      <dgm:prSet presAssocID="{1BD5C32C-964D-451B-8A6B-191597FFA6FF}" presName="c1text" presStyleLbl="node1" presStyleIdx="0" presStyleCnt="4">
        <dgm:presLayoutVars>
          <dgm:bulletEnabled val="1"/>
        </dgm:presLayoutVars>
      </dgm:prSet>
      <dgm:spPr/>
    </dgm:pt>
    <dgm:pt modelId="{E2D80420-C8D7-47FA-96AE-CEA81DE9547B}" type="pres">
      <dgm:prSet presAssocID="{1BD5C32C-964D-451B-8A6B-191597FFA6FF}" presName="comp2" presStyleCnt="0"/>
      <dgm:spPr/>
    </dgm:pt>
    <dgm:pt modelId="{0D0725DF-14CF-4C21-BC97-522E0C60D7A1}" type="pres">
      <dgm:prSet presAssocID="{1BD5C32C-964D-451B-8A6B-191597FFA6FF}" presName="circle2" presStyleLbl="node1" presStyleIdx="1" presStyleCnt="4"/>
      <dgm:spPr/>
    </dgm:pt>
    <dgm:pt modelId="{2AC5EFE1-CFE6-4632-BB8B-30585632FE1E}" type="pres">
      <dgm:prSet presAssocID="{1BD5C32C-964D-451B-8A6B-191597FFA6FF}" presName="c2text" presStyleLbl="node1" presStyleIdx="1" presStyleCnt="4">
        <dgm:presLayoutVars>
          <dgm:bulletEnabled val="1"/>
        </dgm:presLayoutVars>
      </dgm:prSet>
      <dgm:spPr/>
    </dgm:pt>
    <dgm:pt modelId="{AF3274F9-B612-40CA-A576-DE358C58177F}" type="pres">
      <dgm:prSet presAssocID="{1BD5C32C-964D-451B-8A6B-191597FFA6FF}" presName="comp3" presStyleCnt="0"/>
      <dgm:spPr/>
    </dgm:pt>
    <dgm:pt modelId="{9AA590F2-23A1-452E-A983-B94F26FA14B3}" type="pres">
      <dgm:prSet presAssocID="{1BD5C32C-964D-451B-8A6B-191597FFA6FF}" presName="circle3" presStyleLbl="node1" presStyleIdx="2" presStyleCnt="4"/>
      <dgm:spPr/>
    </dgm:pt>
    <dgm:pt modelId="{24AA743A-0A8B-42A8-B52A-D5D6107630B7}" type="pres">
      <dgm:prSet presAssocID="{1BD5C32C-964D-451B-8A6B-191597FFA6FF}" presName="c3text" presStyleLbl="node1" presStyleIdx="2" presStyleCnt="4">
        <dgm:presLayoutVars>
          <dgm:bulletEnabled val="1"/>
        </dgm:presLayoutVars>
      </dgm:prSet>
      <dgm:spPr/>
    </dgm:pt>
    <dgm:pt modelId="{F873C41F-B564-4744-9814-4D04A3AFBE31}" type="pres">
      <dgm:prSet presAssocID="{1BD5C32C-964D-451B-8A6B-191597FFA6FF}" presName="comp4" presStyleCnt="0"/>
      <dgm:spPr/>
    </dgm:pt>
    <dgm:pt modelId="{4EC335D1-22C3-40CC-945B-DE52510D5F29}" type="pres">
      <dgm:prSet presAssocID="{1BD5C32C-964D-451B-8A6B-191597FFA6FF}" presName="circle4" presStyleLbl="node1" presStyleIdx="3" presStyleCnt="4" custLinFactNeighborY="48305"/>
      <dgm:spPr/>
    </dgm:pt>
    <dgm:pt modelId="{6BBECD24-2C97-46FD-98E2-2DCE624FB939}" type="pres">
      <dgm:prSet presAssocID="{1BD5C32C-964D-451B-8A6B-191597FFA6FF}" presName="c4text" presStyleLbl="node1" presStyleIdx="3" presStyleCnt="4">
        <dgm:presLayoutVars>
          <dgm:bulletEnabled val="1"/>
        </dgm:presLayoutVars>
      </dgm:prSet>
      <dgm:spPr/>
    </dgm:pt>
  </dgm:ptLst>
  <dgm:cxnLst>
    <dgm:cxn modelId="{0D1D0822-B5E4-4A07-9005-6B70171B4D0E}" srcId="{1BD5C32C-964D-451B-8A6B-191597FFA6FF}" destId="{AB4CDCE6-4F3E-4525-A3F5-3ADA8C236B62}" srcOrd="2" destOrd="0" parTransId="{F7DE70B4-9997-422B-99B1-27F3C42A2717}" sibTransId="{8465037E-4C37-4685-ABA0-5AA00547B274}"/>
    <dgm:cxn modelId="{B751A325-BC98-4814-B514-626F42E3D8BB}" type="presOf" srcId="{834A5A5D-592E-4D53-AAFE-8B14EA7F2998}" destId="{6BBECD24-2C97-46FD-98E2-2DCE624FB939}" srcOrd="1" destOrd="0" presId="urn:microsoft.com/office/officeart/2005/8/layout/venn2"/>
    <dgm:cxn modelId="{B1E0195F-186D-4DD0-ABE3-EDF536206787}" type="presOf" srcId="{793B1058-672E-4B22-A27A-4B8FD5D0F46B}" destId="{2AC5EFE1-CFE6-4632-BB8B-30585632FE1E}" srcOrd="1" destOrd="0" presId="urn:microsoft.com/office/officeart/2005/8/layout/venn2"/>
    <dgm:cxn modelId="{43F74969-DDE4-475A-BEDE-21F7741BD954}" type="presOf" srcId="{1BD5C32C-964D-451B-8A6B-191597FFA6FF}" destId="{858064B2-9477-4C6C-9D10-657548EB0BC7}" srcOrd="0" destOrd="0" presId="urn:microsoft.com/office/officeart/2005/8/layout/venn2"/>
    <dgm:cxn modelId="{3CE3F57D-6450-40CE-8419-7F7126A4BF5C}" type="presOf" srcId="{AB4CDCE6-4F3E-4525-A3F5-3ADA8C236B62}" destId="{9AA590F2-23A1-452E-A983-B94F26FA14B3}" srcOrd="0" destOrd="0" presId="urn:microsoft.com/office/officeart/2005/8/layout/venn2"/>
    <dgm:cxn modelId="{2863E198-D655-4E9E-A417-66A6CCB77F7A}" type="presOf" srcId="{834A5A5D-592E-4D53-AAFE-8B14EA7F2998}" destId="{4EC335D1-22C3-40CC-945B-DE52510D5F29}" srcOrd="0" destOrd="0" presId="urn:microsoft.com/office/officeart/2005/8/layout/venn2"/>
    <dgm:cxn modelId="{D1A90AAD-CFD5-4D83-932D-588C12871CAD}" type="presOf" srcId="{8F174BB0-96BD-421B-826D-17D3F802A396}" destId="{798321BF-1482-4AB3-9344-8DC5812AC13D}" srcOrd="0" destOrd="0" presId="urn:microsoft.com/office/officeart/2005/8/layout/venn2"/>
    <dgm:cxn modelId="{96D4DCB6-97A1-4631-8DA6-6FC477360F32}" srcId="{1BD5C32C-964D-451B-8A6B-191597FFA6FF}" destId="{793B1058-672E-4B22-A27A-4B8FD5D0F46B}" srcOrd="1" destOrd="0" parTransId="{156BC306-7FFC-4943-BECC-1BFF9F4516E9}" sibTransId="{712617D5-6F8D-4648-AC5B-856DA4683A51}"/>
    <dgm:cxn modelId="{80E5ACD2-9C61-436C-94B9-0E53BDE29E09}" type="presOf" srcId="{793B1058-672E-4B22-A27A-4B8FD5D0F46B}" destId="{0D0725DF-14CF-4C21-BC97-522E0C60D7A1}" srcOrd="0" destOrd="0" presId="urn:microsoft.com/office/officeart/2005/8/layout/venn2"/>
    <dgm:cxn modelId="{E4B969D5-1626-4D27-8A07-E2DC6F3B59DD}" type="presOf" srcId="{8F174BB0-96BD-421B-826D-17D3F802A396}" destId="{F6471462-966D-43B4-A164-22B18F3CEC08}" srcOrd="1" destOrd="0" presId="urn:microsoft.com/office/officeart/2005/8/layout/venn2"/>
    <dgm:cxn modelId="{8DDEC0E9-7E6B-40BD-9E40-81D0B4159BF7}" type="presOf" srcId="{AB4CDCE6-4F3E-4525-A3F5-3ADA8C236B62}" destId="{24AA743A-0A8B-42A8-B52A-D5D6107630B7}" srcOrd="1" destOrd="0" presId="urn:microsoft.com/office/officeart/2005/8/layout/venn2"/>
    <dgm:cxn modelId="{0B9C31F9-62C9-4B40-BB5D-433F7970E224}" srcId="{1BD5C32C-964D-451B-8A6B-191597FFA6FF}" destId="{8F174BB0-96BD-421B-826D-17D3F802A396}" srcOrd="0" destOrd="0" parTransId="{648F9178-2833-4E26-B196-424E5F34B4C7}" sibTransId="{882A5231-439E-48B8-957B-20F6CE916C28}"/>
    <dgm:cxn modelId="{FABA97FC-803E-49EA-8418-8F87953E29CB}" srcId="{1BD5C32C-964D-451B-8A6B-191597FFA6FF}" destId="{834A5A5D-592E-4D53-AAFE-8B14EA7F2998}" srcOrd="3" destOrd="0" parTransId="{A2016C10-C35C-492C-8988-A8061FE9E605}" sibTransId="{A80A745F-4E90-4FF0-B22F-6B33481A56F6}"/>
    <dgm:cxn modelId="{5DFA9189-49F0-4856-86DD-2191A575B87C}" type="presParOf" srcId="{858064B2-9477-4C6C-9D10-657548EB0BC7}" destId="{DAE0C355-3B33-470C-B12B-7F5C8CC7FBF0}" srcOrd="0" destOrd="0" presId="urn:microsoft.com/office/officeart/2005/8/layout/venn2"/>
    <dgm:cxn modelId="{D17BA873-F9EE-4A18-91DA-EF6BD27785C6}" type="presParOf" srcId="{DAE0C355-3B33-470C-B12B-7F5C8CC7FBF0}" destId="{798321BF-1482-4AB3-9344-8DC5812AC13D}" srcOrd="0" destOrd="0" presId="urn:microsoft.com/office/officeart/2005/8/layout/venn2"/>
    <dgm:cxn modelId="{4476EF6B-9370-4BC3-8DF9-7E4D466AF43E}" type="presParOf" srcId="{DAE0C355-3B33-470C-B12B-7F5C8CC7FBF0}" destId="{F6471462-966D-43B4-A164-22B18F3CEC08}" srcOrd="1" destOrd="0" presId="urn:microsoft.com/office/officeart/2005/8/layout/venn2"/>
    <dgm:cxn modelId="{FA3F0615-B706-4C8C-9045-418696A57BFC}" type="presParOf" srcId="{858064B2-9477-4C6C-9D10-657548EB0BC7}" destId="{E2D80420-C8D7-47FA-96AE-CEA81DE9547B}" srcOrd="1" destOrd="0" presId="urn:microsoft.com/office/officeart/2005/8/layout/venn2"/>
    <dgm:cxn modelId="{ECBA6E6A-D27F-4A36-B2A9-67BE7671E542}" type="presParOf" srcId="{E2D80420-C8D7-47FA-96AE-CEA81DE9547B}" destId="{0D0725DF-14CF-4C21-BC97-522E0C60D7A1}" srcOrd="0" destOrd="0" presId="urn:microsoft.com/office/officeart/2005/8/layout/venn2"/>
    <dgm:cxn modelId="{6B5DD60A-F340-4C0A-B5D4-3DA5E9EBD816}" type="presParOf" srcId="{E2D80420-C8D7-47FA-96AE-CEA81DE9547B}" destId="{2AC5EFE1-CFE6-4632-BB8B-30585632FE1E}" srcOrd="1" destOrd="0" presId="urn:microsoft.com/office/officeart/2005/8/layout/venn2"/>
    <dgm:cxn modelId="{1B81742B-3BC5-4207-A1EF-74EAA168B437}" type="presParOf" srcId="{858064B2-9477-4C6C-9D10-657548EB0BC7}" destId="{AF3274F9-B612-40CA-A576-DE358C58177F}" srcOrd="2" destOrd="0" presId="urn:microsoft.com/office/officeart/2005/8/layout/venn2"/>
    <dgm:cxn modelId="{13BE51C1-F18B-4C42-AD4D-981177DCA103}" type="presParOf" srcId="{AF3274F9-B612-40CA-A576-DE358C58177F}" destId="{9AA590F2-23A1-452E-A983-B94F26FA14B3}" srcOrd="0" destOrd="0" presId="urn:microsoft.com/office/officeart/2005/8/layout/venn2"/>
    <dgm:cxn modelId="{456E4305-1C2A-464F-933C-10DF01D27D67}" type="presParOf" srcId="{AF3274F9-B612-40CA-A576-DE358C58177F}" destId="{24AA743A-0A8B-42A8-B52A-D5D6107630B7}" srcOrd="1" destOrd="0" presId="urn:microsoft.com/office/officeart/2005/8/layout/venn2"/>
    <dgm:cxn modelId="{02035F62-6E1A-439A-8E35-A7F54AB8D17F}" type="presParOf" srcId="{858064B2-9477-4C6C-9D10-657548EB0BC7}" destId="{F873C41F-B564-4744-9814-4D04A3AFBE31}" srcOrd="3" destOrd="0" presId="urn:microsoft.com/office/officeart/2005/8/layout/venn2"/>
    <dgm:cxn modelId="{662E2E9D-12AC-4090-9A77-98ECC7723DEF}" type="presParOf" srcId="{F873C41F-B564-4744-9814-4D04A3AFBE31}" destId="{4EC335D1-22C3-40CC-945B-DE52510D5F29}" srcOrd="0" destOrd="0" presId="urn:microsoft.com/office/officeart/2005/8/layout/venn2"/>
    <dgm:cxn modelId="{CEC5BC0E-F54D-40B0-B5D7-54A4BD34B99F}" type="presParOf" srcId="{F873C41F-B564-4744-9814-4D04A3AFBE31}" destId="{6BBECD24-2C97-46FD-98E2-2DCE624FB93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ED3EAD-57AC-4C3F-98D2-E1EFA0DA0B3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KE"/>
        </a:p>
      </dgm:t>
    </dgm:pt>
    <dgm:pt modelId="{68ACF379-316F-490B-AC9B-32971B45C402}">
      <dgm:prSet phldrT="[Text]" custT="1"/>
      <dgm:spPr/>
      <dgm:t>
        <a:bodyPr/>
        <a:lstStyle/>
        <a:p>
          <a:r>
            <a:rPr lang="en-GB" sz="2400" dirty="0"/>
            <a:t>Knowledge and experience sharing</a:t>
          </a:r>
          <a:endParaRPr lang="en-KE" sz="2400" dirty="0"/>
        </a:p>
      </dgm:t>
    </dgm:pt>
    <dgm:pt modelId="{5CEA9E26-D804-43A9-B53E-6C0EF337D82E}" type="parTrans" cxnId="{C24E1854-EB74-4768-A8DD-A4EE6612A182}">
      <dgm:prSet/>
      <dgm:spPr/>
      <dgm:t>
        <a:bodyPr/>
        <a:lstStyle/>
        <a:p>
          <a:endParaRPr lang="en-KE"/>
        </a:p>
      </dgm:t>
    </dgm:pt>
    <dgm:pt modelId="{37C0EF2C-A7AE-4109-BD00-1175A493AEA8}" type="sibTrans" cxnId="{C24E1854-EB74-4768-A8DD-A4EE6612A182}">
      <dgm:prSet/>
      <dgm:spPr/>
      <dgm:t>
        <a:bodyPr/>
        <a:lstStyle/>
        <a:p>
          <a:endParaRPr lang="en-KE"/>
        </a:p>
      </dgm:t>
    </dgm:pt>
    <dgm:pt modelId="{96C821DE-16D5-4399-9180-91A6778E79EC}">
      <dgm:prSet phldrT="[Text]"/>
      <dgm:spPr/>
      <dgm:t>
        <a:bodyPr/>
        <a:lstStyle/>
        <a:p>
          <a:r>
            <a:rPr lang="en-GB" dirty="0"/>
            <a:t>MA1</a:t>
          </a:r>
          <a:endParaRPr lang="en-KE" dirty="0"/>
        </a:p>
      </dgm:t>
    </dgm:pt>
    <dgm:pt modelId="{9F8E01C5-7606-4306-A010-A525E4F39BB2}" type="parTrans" cxnId="{CEDB5503-8A36-4E92-8CE2-2C5CB810EBEE}">
      <dgm:prSet/>
      <dgm:spPr/>
      <dgm:t>
        <a:bodyPr/>
        <a:lstStyle/>
        <a:p>
          <a:endParaRPr lang="en-KE"/>
        </a:p>
      </dgm:t>
    </dgm:pt>
    <dgm:pt modelId="{697DCF2F-A7F0-490C-B06F-D34C1EEF8C90}" type="sibTrans" cxnId="{CEDB5503-8A36-4E92-8CE2-2C5CB810EBEE}">
      <dgm:prSet/>
      <dgm:spPr/>
      <dgm:t>
        <a:bodyPr/>
        <a:lstStyle/>
        <a:p>
          <a:endParaRPr lang="en-KE"/>
        </a:p>
      </dgm:t>
    </dgm:pt>
    <dgm:pt modelId="{40B96A76-2FA2-4A9D-9AC9-4DC8E9A24156}">
      <dgm:prSet phldrT="[Text]"/>
      <dgm:spPr/>
      <dgm:t>
        <a:bodyPr/>
        <a:lstStyle/>
        <a:p>
          <a:r>
            <a:rPr lang="en-GB" dirty="0"/>
            <a:t>MA2</a:t>
          </a:r>
          <a:endParaRPr lang="en-KE" dirty="0"/>
        </a:p>
      </dgm:t>
    </dgm:pt>
    <dgm:pt modelId="{C5DD300D-233D-48E9-A391-F662C3579642}" type="parTrans" cxnId="{8A2C49E2-1B60-40E4-B50A-EDFA5B36D772}">
      <dgm:prSet/>
      <dgm:spPr/>
      <dgm:t>
        <a:bodyPr/>
        <a:lstStyle/>
        <a:p>
          <a:endParaRPr lang="en-KE"/>
        </a:p>
      </dgm:t>
    </dgm:pt>
    <dgm:pt modelId="{8DA70A78-4C6A-4545-9E62-36BF22C75B5C}" type="sibTrans" cxnId="{8A2C49E2-1B60-40E4-B50A-EDFA5B36D772}">
      <dgm:prSet/>
      <dgm:spPr/>
      <dgm:t>
        <a:bodyPr/>
        <a:lstStyle/>
        <a:p>
          <a:endParaRPr lang="en-KE"/>
        </a:p>
      </dgm:t>
    </dgm:pt>
    <dgm:pt modelId="{84909A5A-26F5-49C5-9E35-D4209C8DCD96}">
      <dgm:prSet phldrT="[Text]"/>
      <dgm:spPr/>
      <dgm:t>
        <a:bodyPr/>
        <a:lstStyle/>
        <a:p>
          <a:r>
            <a:rPr lang="en-GB" dirty="0"/>
            <a:t>MA4</a:t>
          </a:r>
          <a:endParaRPr lang="en-KE" dirty="0"/>
        </a:p>
      </dgm:t>
    </dgm:pt>
    <dgm:pt modelId="{C84EFF39-1E6C-4964-A891-FEF68971FF02}" type="parTrans" cxnId="{EC0F8D2C-112A-4145-8221-40218A522CF8}">
      <dgm:prSet/>
      <dgm:spPr/>
      <dgm:t>
        <a:bodyPr/>
        <a:lstStyle/>
        <a:p>
          <a:endParaRPr lang="en-KE"/>
        </a:p>
      </dgm:t>
    </dgm:pt>
    <dgm:pt modelId="{862C5923-C525-40BC-B3E4-1A7B662849F8}" type="sibTrans" cxnId="{EC0F8D2C-112A-4145-8221-40218A522CF8}">
      <dgm:prSet/>
      <dgm:spPr/>
      <dgm:t>
        <a:bodyPr/>
        <a:lstStyle/>
        <a:p>
          <a:endParaRPr lang="en-KE"/>
        </a:p>
      </dgm:t>
    </dgm:pt>
    <dgm:pt modelId="{A168FD76-F89D-4776-AEFB-ECA11F86ADA8}">
      <dgm:prSet phldrT="[Text]"/>
      <dgm:spPr/>
      <dgm:t>
        <a:bodyPr/>
        <a:lstStyle/>
        <a:p>
          <a:r>
            <a:rPr lang="en-GB" dirty="0"/>
            <a:t>MA3</a:t>
          </a:r>
          <a:endParaRPr lang="en-KE" dirty="0"/>
        </a:p>
      </dgm:t>
    </dgm:pt>
    <dgm:pt modelId="{A7B8482B-8C7E-4E14-889D-11B410DE6E65}" type="parTrans" cxnId="{9FF7A065-B79A-47BB-800C-D06D9A026919}">
      <dgm:prSet/>
      <dgm:spPr/>
      <dgm:t>
        <a:bodyPr/>
        <a:lstStyle/>
        <a:p>
          <a:endParaRPr lang="en-KE"/>
        </a:p>
      </dgm:t>
    </dgm:pt>
    <dgm:pt modelId="{6EE262C4-92A4-4DB2-91D7-F6E3B18D146E}" type="sibTrans" cxnId="{9FF7A065-B79A-47BB-800C-D06D9A026919}">
      <dgm:prSet/>
      <dgm:spPr/>
      <dgm:t>
        <a:bodyPr/>
        <a:lstStyle/>
        <a:p>
          <a:endParaRPr lang="en-KE"/>
        </a:p>
      </dgm:t>
    </dgm:pt>
    <dgm:pt modelId="{EB610D88-E3B5-4A4F-9372-47CFE0750E6F}" type="pres">
      <dgm:prSet presAssocID="{1DED3EAD-57AC-4C3F-98D2-E1EFA0DA0B3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D9A889-C04A-49E9-891B-2706400D2FBF}" type="pres">
      <dgm:prSet presAssocID="{68ACF379-316F-490B-AC9B-32971B45C402}" presName="centerShape" presStyleLbl="node0" presStyleIdx="0" presStyleCnt="1" custScaleX="117463" custScaleY="113955"/>
      <dgm:spPr/>
    </dgm:pt>
    <dgm:pt modelId="{415CC882-BD55-4B3C-B9D9-B3BD8AACDA5F}" type="pres">
      <dgm:prSet presAssocID="{96C821DE-16D5-4399-9180-91A6778E79EC}" presName="node" presStyleLbl="node1" presStyleIdx="0" presStyleCnt="4">
        <dgm:presLayoutVars>
          <dgm:bulletEnabled val="1"/>
        </dgm:presLayoutVars>
      </dgm:prSet>
      <dgm:spPr/>
    </dgm:pt>
    <dgm:pt modelId="{15D019F9-3AD7-4119-B619-F80FEF5EED23}" type="pres">
      <dgm:prSet presAssocID="{96C821DE-16D5-4399-9180-91A6778E79EC}" presName="dummy" presStyleCnt="0"/>
      <dgm:spPr/>
    </dgm:pt>
    <dgm:pt modelId="{2D0DCE2F-3662-49FE-8822-661A0F7E2B11}" type="pres">
      <dgm:prSet presAssocID="{697DCF2F-A7F0-490C-B06F-D34C1EEF8C90}" presName="sibTrans" presStyleLbl="sibTrans2D1" presStyleIdx="0" presStyleCnt="4"/>
      <dgm:spPr/>
    </dgm:pt>
    <dgm:pt modelId="{ADEBF827-19E3-42FE-9F74-5187EBBE61B8}" type="pres">
      <dgm:prSet presAssocID="{40B96A76-2FA2-4A9D-9AC9-4DC8E9A24156}" presName="node" presStyleLbl="node1" presStyleIdx="1" presStyleCnt="4">
        <dgm:presLayoutVars>
          <dgm:bulletEnabled val="1"/>
        </dgm:presLayoutVars>
      </dgm:prSet>
      <dgm:spPr/>
    </dgm:pt>
    <dgm:pt modelId="{74EB38F3-ADB9-4239-ACBA-2A4DB9253215}" type="pres">
      <dgm:prSet presAssocID="{40B96A76-2FA2-4A9D-9AC9-4DC8E9A24156}" presName="dummy" presStyleCnt="0"/>
      <dgm:spPr/>
    </dgm:pt>
    <dgm:pt modelId="{D87C561F-D8F9-4583-994B-79579EC9B69C}" type="pres">
      <dgm:prSet presAssocID="{8DA70A78-4C6A-4545-9E62-36BF22C75B5C}" presName="sibTrans" presStyleLbl="sibTrans2D1" presStyleIdx="1" presStyleCnt="4"/>
      <dgm:spPr/>
    </dgm:pt>
    <dgm:pt modelId="{BD20E8C6-BD4F-4224-A63E-9567DAF8F5F0}" type="pres">
      <dgm:prSet presAssocID="{84909A5A-26F5-49C5-9E35-D4209C8DCD96}" presName="node" presStyleLbl="node1" presStyleIdx="2" presStyleCnt="4">
        <dgm:presLayoutVars>
          <dgm:bulletEnabled val="1"/>
        </dgm:presLayoutVars>
      </dgm:prSet>
      <dgm:spPr/>
    </dgm:pt>
    <dgm:pt modelId="{392CE864-A94F-406F-85C9-4E3970DE96C6}" type="pres">
      <dgm:prSet presAssocID="{84909A5A-26F5-49C5-9E35-D4209C8DCD96}" presName="dummy" presStyleCnt="0"/>
      <dgm:spPr/>
    </dgm:pt>
    <dgm:pt modelId="{DCA3E0F7-A322-499A-ADC0-5191BE417CFE}" type="pres">
      <dgm:prSet presAssocID="{862C5923-C525-40BC-B3E4-1A7B662849F8}" presName="sibTrans" presStyleLbl="sibTrans2D1" presStyleIdx="2" presStyleCnt="4"/>
      <dgm:spPr/>
    </dgm:pt>
    <dgm:pt modelId="{5A760E60-90CB-4CFF-99F1-7938906502EC}" type="pres">
      <dgm:prSet presAssocID="{A168FD76-F89D-4776-AEFB-ECA11F86ADA8}" presName="node" presStyleLbl="node1" presStyleIdx="3" presStyleCnt="4">
        <dgm:presLayoutVars>
          <dgm:bulletEnabled val="1"/>
        </dgm:presLayoutVars>
      </dgm:prSet>
      <dgm:spPr/>
    </dgm:pt>
    <dgm:pt modelId="{007D433C-75ED-47A2-A9B0-0F621100E444}" type="pres">
      <dgm:prSet presAssocID="{A168FD76-F89D-4776-AEFB-ECA11F86ADA8}" presName="dummy" presStyleCnt="0"/>
      <dgm:spPr/>
    </dgm:pt>
    <dgm:pt modelId="{61BE93DA-1AD6-4469-ABE9-D3E26FF4545E}" type="pres">
      <dgm:prSet presAssocID="{6EE262C4-92A4-4DB2-91D7-F6E3B18D146E}" presName="sibTrans" presStyleLbl="sibTrans2D1" presStyleIdx="3" presStyleCnt="4"/>
      <dgm:spPr/>
    </dgm:pt>
  </dgm:ptLst>
  <dgm:cxnLst>
    <dgm:cxn modelId="{CEDB5503-8A36-4E92-8CE2-2C5CB810EBEE}" srcId="{68ACF379-316F-490B-AC9B-32971B45C402}" destId="{96C821DE-16D5-4399-9180-91A6778E79EC}" srcOrd="0" destOrd="0" parTransId="{9F8E01C5-7606-4306-A010-A525E4F39BB2}" sibTransId="{697DCF2F-A7F0-490C-B06F-D34C1EEF8C90}"/>
    <dgm:cxn modelId="{EC0F8D2C-112A-4145-8221-40218A522CF8}" srcId="{68ACF379-316F-490B-AC9B-32971B45C402}" destId="{84909A5A-26F5-49C5-9E35-D4209C8DCD96}" srcOrd="2" destOrd="0" parTransId="{C84EFF39-1E6C-4964-A891-FEF68971FF02}" sibTransId="{862C5923-C525-40BC-B3E4-1A7B662849F8}"/>
    <dgm:cxn modelId="{25C33B3C-0C37-40FF-900D-705873681B58}" type="presOf" srcId="{40B96A76-2FA2-4A9D-9AC9-4DC8E9A24156}" destId="{ADEBF827-19E3-42FE-9F74-5187EBBE61B8}" srcOrd="0" destOrd="0" presId="urn:microsoft.com/office/officeart/2005/8/layout/radial6"/>
    <dgm:cxn modelId="{6033CF5C-EA56-4CB9-BA78-64E7580F424F}" type="presOf" srcId="{68ACF379-316F-490B-AC9B-32971B45C402}" destId="{B5D9A889-C04A-49E9-891B-2706400D2FBF}" srcOrd="0" destOrd="0" presId="urn:microsoft.com/office/officeart/2005/8/layout/radial6"/>
    <dgm:cxn modelId="{13603F41-ACC7-493B-A292-40B7F5D08F6A}" type="presOf" srcId="{84909A5A-26F5-49C5-9E35-D4209C8DCD96}" destId="{BD20E8C6-BD4F-4224-A63E-9567DAF8F5F0}" srcOrd="0" destOrd="0" presId="urn:microsoft.com/office/officeart/2005/8/layout/radial6"/>
    <dgm:cxn modelId="{9FF7A065-B79A-47BB-800C-D06D9A026919}" srcId="{68ACF379-316F-490B-AC9B-32971B45C402}" destId="{A168FD76-F89D-4776-AEFB-ECA11F86ADA8}" srcOrd="3" destOrd="0" parTransId="{A7B8482B-8C7E-4E14-889D-11B410DE6E65}" sibTransId="{6EE262C4-92A4-4DB2-91D7-F6E3B18D146E}"/>
    <dgm:cxn modelId="{977E9D4A-1A2D-4DFD-A052-F978E4F00C12}" type="presOf" srcId="{A168FD76-F89D-4776-AEFB-ECA11F86ADA8}" destId="{5A760E60-90CB-4CFF-99F1-7938906502EC}" srcOrd="0" destOrd="0" presId="urn:microsoft.com/office/officeart/2005/8/layout/radial6"/>
    <dgm:cxn modelId="{D83FFA4E-5442-4493-BCE0-871DB7BE181A}" type="presOf" srcId="{1DED3EAD-57AC-4C3F-98D2-E1EFA0DA0B31}" destId="{EB610D88-E3B5-4A4F-9372-47CFE0750E6F}" srcOrd="0" destOrd="0" presId="urn:microsoft.com/office/officeart/2005/8/layout/radial6"/>
    <dgm:cxn modelId="{C24E1854-EB74-4768-A8DD-A4EE6612A182}" srcId="{1DED3EAD-57AC-4C3F-98D2-E1EFA0DA0B31}" destId="{68ACF379-316F-490B-AC9B-32971B45C402}" srcOrd="0" destOrd="0" parTransId="{5CEA9E26-D804-43A9-B53E-6C0EF337D82E}" sibTransId="{37C0EF2C-A7AE-4109-BD00-1175A493AEA8}"/>
    <dgm:cxn modelId="{62D10EB1-5BD6-464F-9AAF-52F27D4CD7CA}" type="presOf" srcId="{6EE262C4-92A4-4DB2-91D7-F6E3B18D146E}" destId="{61BE93DA-1AD6-4469-ABE9-D3E26FF4545E}" srcOrd="0" destOrd="0" presId="urn:microsoft.com/office/officeart/2005/8/layout/radial6"/>
    <dgm:cxn modelId="{B3C293D5-F5B2-4C38-B716-8F8A6B7AB807}" type="presOf" srcId="{697DCF2F-A7F0-490C-B06F-D34C1EEF8C90}" destId="{2D0DCE2F-3662-49FE-8822-661A0F7E2B11}" srcOrd="0" destOrd="0" presId="urn:microsoft.com/office/officeart/2005/8/layout/radial6"/>
    <dgm:cxn modelId="{8A2C49E2-1B60-40E4-B50A-EDFA5B36D772}" srcId="{68ACF379-316F-490B-AC9B-32971B45C402}" destId="{40B96A76-2FA2-4A9D-9AC9-4DC8E9A24156}" srcOrd="1" destOrd="0" parTransId="{C5DD300D-233D-48E9-A391-F662C3579642}" sibTransId="{8DA70A78-4C6A-4545-9E62-36BF22C75B5C}"/>
    <dgm:cxn modelId="{E733A0ED-95E2-48BF-801F-A15E4CE85396}" type="presOf" srcId="{8DA70A78-4C6A-4545-9E62-36BF22C75B5C}" destId="{D87C561F-D8F9-4583-994B-79579EC9B69C}" srcOrd="0" destOrd="0" presId="urn:microsoft.com/office/officeart/2005/8/layout/radial6"/>
    <dgm:cxn modelId="{AC5CF7F0-CF6F-4252-858F-A12943810B60}" type="presOf" srcId="{96C821DE-16D5-4399-9180-91A6778E79EC}" destId="{415CC882-BD55-4B3C-B9D9-B3BD8AACDA5F}" srcOrd="0" destOrd="0" presId="urn:microsoft.com/office/officeart/2005/8/layout/radial6"/>
    <dgm:cxn modelId="{A2134BFD-635D-4EF2-B173-C4546E1CC0CE}" type="presOf" srcId="{862C5923-C525-40BC-B3E4-1A7B662849F8}" destId="{DCA3E0F7-A322-499A-ADC0-5191BE417CFE}" srcOrd="0" destOrd="0" presId="urn:microsoft.com/office/officeart/2005/8/layout/radial6"/>
    <dgm:cxn modelId="{B8379ECA-14B7-481E-BB4C-DEFF8A9A1913}" type="presParOf" srcId="{EB610D88-E3B5-4A4F-9372-47CFE0750E6F}" destId="{B5D9A889-C04A-49E9-891B-2706400D2FBF}" srcOrd="0" destOrd="0" presId="urn:microsoft.com/office/officeart/2005/8/layout/radial6"/>
    <dgm:cxn modelId="{AB3B54C4-FBBB-41ED-AFB1-355A2E3F0D06}" type="presParOf" srcId="{EB610D88-E3B5-4A4F-9372-47CFE0750E6F}" destId="{415CC882-BD55-4B3C-B9D9-B3BD8AACDA5F}" srcOrd="1" destOrd="0" presId="urn:microsoft.com/office/officeart/2005/8/layout/radial6"/>
    <dgm:cxn modelId="{E08337C5-4C63-43B7-8848-B9749754EDC5}" type="presParOf" srcId="{EB610D88-E3B5-4A4F-9372-47CFE0750E6F}" destId="{15D019F9-3AD7-4119-B619-F80FEF5EED23}" srcOrd="2" destOrd="0" presId="urn:microsoft.com/office/officeart/2005/8/layout/radial6"/>
    <dgm:cxn modelId="{9F1C416E-C0FC-4287-8286-BDB7AB2814B3}" type="presParOf" srcId="{EB610D88-E3B5-4A4F-9372-47CFE0750E6F}" destId="{2D0DCE2F-3662-49FE-8822-661A0F7E2B11}" srcOrd="3" destOrd="0" presId="urn:microsoft.com/office/officeart/2005/8/layout/radial6"/>
    <dgm:cxn modelId="{877E689F-596B-40B2-8F26-7FCA82EC043A}" type="presParOf" srcId="{EB610D88-E3B5-4A4F-9372-47CFE0750E6F}" destId="{ADEBF827-19E3-42FE-9F74-5187EBBE61B8}" srcOrd="4" destOrd="0" presId="urn:microsoft.com/office/officeart/2005/8/layout/radial6"/>
    <dgm:cxn modelId="{FCDAC9D4-AD18-49BA-BEC5-2E8C59A457E0}" type="presParOf" srcId="{EB610D88-E3B5-4A4F-9372-47CFE0750E6F}" destId="{74EB38F3-ADB9-4239-ACBA-2A4DB9253215}" srcOrd="5" destOrd="0" presId="urn:microsoft.com/office/officeart/2005/8/layout/radial6"/>
    <dgm:cxn modelId="{DE0BB44F-30EB-4398-8DCE-BA2D03C97A71}" type="presParOf" srcId="{EB610D88-E3B5-4A4F-9372-47CFE0750E6F}" destId="{D87C561F-D8F9-4583-994B-79579EC9B69C}" srcOrd="6" destOrd="0" presId="urn:microsoft.com/office/officeart/2005/8/layout/radial6"/>
    <dgm:cxn modelId="{F8354EDF-9ACB-40C5-AA8C-426A909EA738}" type="presParOf" srcId="{EB610D88-E3B5-4A4F-9372-47CFE0750E6F}" destId="{BD20E8C6-BD4F-4224-A63E-9567DAF8F5F0}" srcOrd="7" destOrd="0" presId="urn:microsoft.com/office/officeart/2005/8/layout/radial6"/>
    <dgm:cxn modelId="{2E784DA0-C1CE-420A-81BF-E0D612B2A463}" type="presParOf" srcId="{EB610D88-E3B5-4A4F-9372-47CFE0750E6F}" destId="{392CE864-A94F-406F-85C9-4E3970DE96C6}" srcOrd="8" destOrd="0" presId="urn:microsoft.com/office/officeart/2005/8/layout/radial6"/>
    <dgm:cxn modelId="{83C80221-A2BD-4ED2-A70C-3081BDE6EB3D}" type="presParOf" srcId="{EB610D88-E3B5-4A4F-9372-47CFE0750E6F}" destId="{DCA3E0F7-A322-499A-ADC0-5191BE417CFE}" srcOrd="9" destOrd="0" presId="urn:microsoft.com/office/officeart/2005/8/layout/radial6"/>
    <dgm:cxn modelId="{2397ECD6-FDD8-4AA4-AFB3-CEBF1FF5CDDC}" type="presParOf" srcId="{EB610D88-E3B5-4A4F-9372-47CFE0750E6F}" destId="{5A760E60-90CB-4CFF-99F1-7938906502EC}" srcOrd="10" destOrd="0" presId="urn:microsoft.com/office/officeart/2005/8/layout/radial6"/>
    <dgm:cxn modelId="{0339B7ED-D845-4EC7-84D2-C961170D905D}" type="presParOf" srcId="{EB610D88-E3B5-4A4F-9372-47CFE0750E6F}" destId="{007D433C-75ED-47A2-A9B0-0F621100E444}" srcOrd="11" destOrd="0" presId="urn:microsoft.com/office/officeart/2005/8/layout/radial6"/>
    <dgm:cxn modelId="{3365C55F-0E0E-4F69-9711-BF44D69E2CD2}" type="presParOf" srcId="{EB610D88-E3B5-4A4F-9372-47CFE0750E6F}" destId="{61BE93DA-1AD6-4469-ABE9-D3E26FF4545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321BF-1482-4AB3-9344-8DC5812AC13D}">
      <dsp:nvSpPr>
        <dsp:cNvPr id="0" name=""/>
        <dsp:cNvSpPr/>
      </dsp:nvSpPr>
      <dsp:spPr>
        <a:xfrm>
          <a:off x="2300067" y="0"/>
          <a:ext cx="4149969" cy="4149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IPPF </a:t>
          </a:r>
          <a:endParaRPr lang="en-KE" sz="2100" kern="1200" dirty="0"/>
        </a:p>
      </dsp:txBody>
      <dsp:txXfrm>
        <a:off x="3794886" y="207498"/>
        <a:ext cx="1160331" cy="622495"/>
      </dsp:txXfrm>
    </dsp:sp>
    <dsp:sp modelId="{0D0725DF-14CF-4C21-BC97-522E0C60D7A1}">
      <dsp:nvSpPr>
        <dsp:cNvPr id="0" name=""/>
        <dsp:cNvSpPr/>
      </dsp:nvSpPr>
      <dsp:spPr>
        <a:xfrm>
          <a:off x="2715064" y="829993"/>
          <a:ext cx="3319975" cy="3319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MA</a:t>
          </a:r>
          <a:endParaRPr lang="en-KE" sz="2100" kern="1200" dirty="0"/>
        </a:p>
      </dsp:txBody>
      <dsp:txXfrm>
        <a:off x="3794886" y="1029192"/>
        <a:ext cx="1160331" cy="597595"/>
      </dsp:txXfrm>
    </dsp:sp>
    <dsp:sp modelId="{9AA590F2-23A1-452E-A983-B94F26FA14B3}">
      <dsp:nvSpPr>
        <dsp:cNvPr id="0" name=""/>
        <dsp:cNvSpPr/>
      </dsp:nvSpPr>
      <dsp:spPr>
        <a:xfrm>
          <a:off x="3130061" y="1659987"/>
          <a:ext cx="2489981" cy="2489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YAM</a:t>
          </a:r>
          <a:endParaRPr lang="en-KE" sz="2100" kern="1200" dirty="0"/>
        </a:p>
      </dsp:txBody>
      <dsp:txXfrm>
        <a:off x="3794886" y="1846736"/>
        <a:ext cx="1160331" cy="560245"/>
      </dsp:txXfrm>
    </dsp:sp>
    <dsp:sp modelId="{4EC335D1-22C3-40CC-945B-DE52510D5F29}">
      <dsp:nvSpPr>
        <dsp:cNvPr id="0" name=""/>
        <dsp:cNvSpPr/>
      </dsp:nvSpPr>
      <dsp:spPr>
        <a:xfrm>
          <a:off x="3545058" y="2489981"/>
          <a:ext cx="1659987" cy="16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Right holders</a:t>
          </a:r>
          <a:endParaRPr lang="en-KE" sz="2100" kern="1200" dirty="0"/>
        </a:p>
      </dsp:txBody>
      <dsp:txXfrm>
        <a:off x="3788157" y="2904978"/>
        <a:ext cx="1173788" cy="829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E93DA-1AD6-4469-ABE9-D3E26FF4545E}">
      <dsp:nvSpPr>
        <dsp:cNvPr id="0" name=""/>
        <dsp:cNvSpPr/>
      </dsp:nvSpPr>
      <dsp:spPr>
        <a:xfrm>
          <a:off x="1289445" y="593712"/>
          <a:ext cx="3967276" cy="3967276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3E0F7-A322-499A-ADC0-5191BE417CFE}">
      <dsp:nvSpPr>
        <dsp:cNvPr id="0" name=""/>
        <dsp:cNvSpPr/>
      </dsp:nvSpPr>
      <dsp:spPr>
        <a:xfrm>
          <a:off x="1289445" y="593712"/>
          <a:ext cx="3967276" cy="3967276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C561F-D8F9-4583-994B-79579EC9B69C}">
      <dsp:nvSpPr>
        <dsp:cNvPr id="0" name=""/>
        <dsp:cNvSpPr/>
      </dsp:nvSpPr>
      <dsp:spPr>
        <a:xfrm>
          <a:off x="1289445" y="593712"/>
          <a:ext cx="3967276" cy="3967276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DCE2F-3662-49FE-8822-661A0F7E2B11}">
      <dsp:nvSpPr>
        <dsp:cNvPr id="0" name=""/>
        <dsp:cNvSpPr/>
      </dsp:nvSpPr>
      <dsp:spPr>
        <a:xfrm>
          <a:off x="1289445" y="593712"/>
          <a:ext cx="3967276" cy="3967276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9A889-C04A-49E9-891B-2706400D2FBF}">
      <dsp:nvSpPr>
        <dsp:cNvPr id="0" name=""/>
        <dsp:cNvSpPr/>
      </dsp:nvSpPr>
      <dsp:spPr>
        <a:xfrm>
          <a:off x="2201158" y="1537438"/>
          <a:ext cx="2143849" cy="2079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Knowledge and experience sharing</a:t>
          </a:r>
          <a:endParaRPr lang="en-KE" sz="2400" kern="1200" dirty="0"/>
        </a:p>
      </dsp:txBody>
      <dsp:txXfrm>
        <a:off x="2515117" y="1842021"/>
        <a:ext cx="1515931" cy="1470658"/>
      </dsp:txXfrm>
    </dsp:sp>
    <dsp:sp modelId="{415CC882-BD55-4B3C-B9D9-B3BD8AACDA5F}">
      <dsp:nvSpPr>
        <dsp:cNvPr id="0" name=""/>
        <dsp:cNvSpPr/>
      </dsp:nvSpPr>
      <dsp:spPr>
        <a:xfrm>
          <a:off x="2634288" y="911"/>
          <a:ext cx="1277589" cy="12775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MA1</a:t>
          </a:r>
          <a:endParaRPr lang="en-KE" sz="3300" kern="1200" dirty="0"/>
        </a:p>
      </dsp:txBody>
      <dsp:txXfrm>
        <a:off x="2821387" y="188010"/>
        <a:ext cx="903391" cy="903391"/>
      </dsp:txXfrm>
    </dsp:sp>
    <dsp:sp modelId="{ADEBF827-19E3-42FE-9F74-5187EBBE61B8}">
      <dsp:nvSpPr>
        <dsp:cNvPr id="0" name=""/>
        <dsp:cNvSpPr/>
      </dsp:nvSpPr>
      <dsp:spPr>
        <a:xfrm>
          <a:off x="4571934" y="1938556"/>
          <a:ext cx="1277589" cy="12775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MA2</a:t>
          </a:r>
          <a:endParaRPr lang="en-KE" sz="3300" kern="1200" dirty="0"/>
        </a:p>
      </dsp:txBody>
      <dsp:txXfrm>
        <a:off x="4759033" y="2125655"/>
        <a:ext cx="903391" cy="903391"/>
      </dsp:txXfrm>
    </dsp:sp>
    <dsp:sp modelId="{BD20E8C6-BD4F-4224-A63E-9567DAF8F5F0}">
      <dsp:nvSpPr>
        <dsp:cNvPr id="0" name=""/>
        <dsp:cNvSpPr/>
      </dsp:nvSpPr>
      <dsp:spPr>
        <a:xfrm>
          <a:off x="2634288" y="3876201"/>
          <a:ext cx="1277589" cy="12775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MA4</a:t>
          </a:r>
          <a:endParaRPr lang="en-KE" sz="3300" kern="1200" dirty="0"/>
        </a:p>
      </dsp:txBody>
      <dsp:txXfrm>
        <a:off x="2821387" y="4063300"/>
        <a:ext cx="903391" cy="903391"/>
      </dsp:txXfrm>
    </dsp:sp>
    <dsp:sp modelId="{5A760E60-90CB-4CFF-99F1-7938906502EC}">
      <dsp:nvSpPr>
        <dsp:cNvPr id="0" name=""/>
        <dsp:cNvSpPr/>
      </dsp:nvSpPr>
      <dsp:spPr>
        <a:xfrm>
          <a:off x="696643" y="1938556"/>
          <a:ext cx="1277589" cy="12775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MA3</a:t>
          </a:r>
          <a:endParaRPr lang="en-KE" sz="3300" kern="1200" dirty="0"/>
        </a:p>
      </dsp:txBody>
      <dsp:txXfrm>
        <a:off x="883742" y="2125655"/>
        <a:ext cx="903391" cy="903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C8FA2-A850-49CA-99FD-9F161A9C7BD0}" type="datetimeFigureOut">
              <a:rPr lang="en-GB" smtClean="0"/>
              <a:t>25/08/2022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68F13-C8C0-41CE-89F7-FB779E55A1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3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19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bg1"/>
        </a:solidFill>
        <a:effectLst/>
      </p:bgPr>
    </p:bg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13"/>
          <p:cNvSpPr/>
          <p:nvPr/>
        </p:nvSpPr>
        <p:spPr>
          <a:xfrm>
            <a:off x="11460399" y="15233"/>
            <a:ext cx="731592" cy="68427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spcFirstLastPara="1" wrap="square" lIns="60933" tIns="60933" rIns="60933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9" name="Google Shape;2129;p13"/>
          <p:cNvSpPr/>
          <p:nvPr/>
        </p:nvSpPr>
        <p:spPr>
          <a:xfrm>
            <a:off x="11109311" y="6163263"/>
            <a:ext cx="1082664" cy="6947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2606"/>
                </a:lnTo>
                <a:lnTo>
                  <a:pt x="12137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0933" tIns="60933" rIns="60933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0" name="Google Shape;2130;p13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2131" name="Google Shape;2131;p13"/>
          <p:cNvSpPr/>
          <p:nvPr/>
        </p:nvSpPr>
        <p:spPr>
          <a:xfrm>
            <a:off x="-2541" y="5743773"/>
            <a:ext cx="12194568" cy="11258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807" y="13766"/>
                </a:lnTo>
                <a:lnTo>
                  <a:pt x="15597" y="13389"/>
                </a:lnTo>
                <a:close/>
              </a:path>
            </a:pathLst>
          </a:custGeom>
          <a:solidFill>
            <a:srgbClr val="8CD1C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2" name="Google Shape;2142;p13"/>
          <p:cNvGrpSpPr/>
          <p:nvPr/>
        </p:nvGrpSpPr>
        <p:grpSpPr>
          <a:xfrm>
            <a:off x="-28333" y="139733"/>
            <a:ext cx="1400996" cy="1125840"/>
            <a:chOff x="-21250" y="104800"/>
            <a:chExt cx="1050747" cy="844380"/>
          </a:xfrm>
          <a:solidFill>
            <a:srgbClr val="00B6F0"/>
          </a:solidFill>
        </p:grpSpPr>
        <p:sp>
          <p:nvSpPr>
            <p:cNvPr id="2143" name="Google Shape;2143;p13"/>
            <p:cNvSpPr/>
            <p:nvPr/>
          </p:nvSpPr>
          <p:spPr>
            <a:xfrm>
              <a:off x="973823" y="1154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13"/>
            <p:cNvSpPr/>
            <p:nvPr/>
          </p:nvSpPr>
          <p:spPr>
            <a:xfrm>
              <a:off x="973197" y="211751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13"/>
            <p:cNvSpPr/>
            <p:nvPr/>
          </p:nvSpPr>
          <p:spPr>
            <a:xfrm>
              <a:off x="971946" y="30869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13"/>
            <p:cNvSpPr/>
            <p:nvPr/>
          </p:nvSpPr>
          <p:spPr>
            <a:xfrm>
              <a:off x="970696" y="40501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13"/>
            <p:cNvSpPr/>
            <p:nvPr/>
          </p:nvSpPr>
          <p:spPr>
            <a:xfrm>
              <a:off x="970070" y="501958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13"/>
            <p:cNvSpPr/>
            <p:nvPr/>
          </p:nvSpPr>
          <p:spPr>
            <a:xfrm>
              <a:off x="968819" y="59827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13"/>
            <p:cNvSpPr/>
            <p:nvPr/>
          </p:nvSpPr>
          <p:spPr>
            <a:xfrm>
              <a:off x="967568" y="6952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13"/>
            <p:cNvSpPr/>
            <p:nvPr/>
          </p:nvSpPr>
          <p:spPr>
            <a:xfrm>
              <a:off x="966316" y="79154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13"/>
            <p:cNvSpPr/>
            <p:nvPr/>
          </p:nvSpPr>
          <p:spPr>
            <a:xfrm>
              <a:off x="965692" y="88848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13"/>
            <p:cNvSpPr/>
            <p:nvPr/>
          </p:nvSpPr>
          <p:spPr>
            <a:xfrm>
              <a:off x="884385" y="11418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13"/>
            <p:cNvSpPr/>
            <p:nvPr/>
          </p:nvSpPr>
          <p:spPr>
            <a:xfrm>
              <a:off x="883134" y="21112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13"/>
            <p:cNvSpPr/>
            <p:nvPr/>
          </p:nvSpPr>
          <p:spPr>
            <a:xfrm>
              <a:off x="882509" y="307444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13"/>
            <p:cNvSpPr/>
            <p:nvPr/>
          </p:nvSpPr>
          <p:spPr>
            <a:xfrm>
              <a:off x="881258" y="40438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13"/>
            <p:cNvSpPr/>
            <p:nvPr/>
          </p:nvSpPr>
          <p:spPr>
            <a:xfrm>
              <a:off x="880007" y="50070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13"/>
            <p:cNvSpPr/>
            <p:nvPr/>
          </p:nvSpPr>
          <p:spPr>
            <a:xfrm>
              <a:off x="878755" y="59765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13"/>
            <p:cNvSpPr/>
            <p:nvPr/>
          </p:nvSpPr>
          <p:spPr>
            <a:xfrm>
              <a:off x="878131" y="69397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13"/>
            <p:cNvSpPr/>
            <p:nvPr/>
          </p:nvSpPr>
          <p:spPr>
            <a:xfrm>
              <a:off x="876880" y="79091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13"/>
            <p:cNvSpPr/>
            <p:nvPr/>
          </p:nvSpPr>
          <p:spPr>
            <a:xfrm>
              <a:off x="875628" y="8872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13"/>
            <p:cNvSpPr/>
            <p:nvPr/>
          </p:nvSpPr>
          <p:spPr>
            <a:xfrm>
              <a:off x="794947" y="113557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13"/>
            <p:cNvSpPr/>
            <p:nvPr/>
          </p:nvSpPr>
          <p:spPr>
            <a:xfrm>
              <a:off x="793697" y="20987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13"/>
            <p:cNvSpPr/>
            <p:nvPr/>
          </p:nvSpPr>
          <p:spPr>
            <a:xfrm>
              <a:off x="792445" y="3068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13"/>
            <p:cNvSpPr/>
            <p:nvPr/>
          </p:nvSpPr>
          <p:spPr>
            <a:xfrm>
              <a:off x="791195" y="40313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13"/>
            <p:cNvSpPr/>
            <p:nvPr/>
          </p:nvSpPr>
          <p:spPr>
            <a:xfrm>
              <a:off x="790569" y="50008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3"/>
            <p:cNvSpPr/>
            <p:nvPr/>
          </p:nvSpPr>
          <p:spPr>
            <a:xfrm>
              <a:off x="789318" y="59640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13"/>
            <p:cNvSpPr/>
            <p:nvPr/>
          </p:nvSpPr>
          <p:spPr>
            <a:xfrm>
              <a:off x="788068" y="69334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13"/>
            <p:cNvSpPr/>
            <p:nvPr/>
          </p:nvSpPr>
          <p:spPr>
            <a:xfrm>
              <a:off x="787442" y="789663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3"/>
            <p:cNvSpPr/>
            <p:nvPr/>
          </p:nvSpPr>
          <p:spPr>
            <a:xfrm>
              <a:off x="786190" y="88598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13"/>
            <p:cNvSpPr/>
            <p:nvPr/>
          </p:nvSpPr>
          <p:spPr>
            <a:xfrm>
              <a:off x="704883" y="11230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13"/>
            <p:cNvSpPr/>
            <p:nvPr/>
          </p:nvSpPr>
          <p:spPr>
            <a:xfrm>
              <a:off x="703634" y="20924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13"/>
            <p:cNvSpPr/>
            <p:nvPr/>
          </p:nvSpPr>
          <p:spPr>
            <a:xfrm>
              <a:off x="703008" y="305568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13"/>
            <p:cNvSpPr/>
            <p:nvPr/>
          </p:nvSpPr>
          <p:spPr>
            <a:xfrm>
              <a:off x="701756" y="40251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13"/>
            <p:cNvSpPr/>
            <p:nvPr/>
          </p:nvSpPr>
          <p:spPr>
            <a:xfrm>
              <a:off x="700506" y="49883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13"/>
            <p:cNvSpPr/>
            <p:nvPr/>
          </p:nvSpPr>
          <p:spPr>
            <a:xfrm>
              <a:off x="699881" y="595775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13"/>
            <p:cNvSpPr/>
            <p:nvPr/>
          </p:nvSpPr>
          <p:spPr>
            <a:xfrm>
              <a:off x="698629" y="69209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13"/>
            <p:cNvSpPr/>
            <p:nvPr/>
          </p:nvSpPr>
          <p:spPr>
            <a:xfrm>
              <a:off x="697379" y="78841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13"/>
            <p:cNvSpPr/>
            <p:nvPr/>
          </p:nvSpPr>
          <p:spPr>
            <a:xfrm>
              <a:off x="696127" y="88535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13"/>
            <p:cNvSpPr/>
            <p:nvPr/>
          </p:nvSpPr>
          <p:spPr>
            <a:xfrm>
              <a:off x="615447" y="111681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13"/>
            <p:cNvSpPr/>
            <p:nvPr/>
          </p:nvSpPr>
          <p:spPr>
            <a:xfrm>
              <a:off x="614194" y="20800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13"/>
            <p:cNvSpPr/>
            <p:nvPr/>
          </p:nvSpPr>
          <p:spPr>
            <a:xfrm>
              <a:off x="612944" y="30494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13"/>
            <p:cNvSpPr/>
            <p:nvPr/>
          </p:nvSpPr>
          <p:spPr>
            <a:xfrm>
              <a:off x="612320" y="401261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13"/>
            <p:cNvSpPr/>
            <p:nvPr/>
          </p:nvSpPr>
          <p:spPr>
            <a:xfrm>
              <a:off x="611067" y="49758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13"/>
            <p:cNvSpPr/>
            <p:nvPr/>
          </p:nvSpPr>
          <p:spPr>
            <a:xfrm>
              <a:off x="609817" y="59452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13"/>
            <p:cNvSpPr/>
            <p:nvPr/>
          </p:nvSpPr>
          <p:spPr>
            <a:xfrm>
              <a:off x="608565" y="69084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13"/>
            <p:cNvSpPr/>
            <p:nvPr/>
          </p:nvSpPr>
          <p:spPr>
            <a:xfrm>
              <a:off x="607940" y="78778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13"/>
            <p:cNvSpPr/>
            <p:nvPr/>
          </p:nvSpPr>
          <p:spPr>
            <a:xfrm>
              <a:off x="606690" y="88410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13"/>
            <p:cNvSpPr/>
            <p:nvPr/>
          </p:nvSpPr>
          <p:spPr>
            <a:xfrm>
              <a:off x="525383" y="11043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13"/>
            <p:cNvSpPr/>
            <p:nvPr/>
          </p:nvSpPr>
          <p:spPr>
            <a:xfrm>
              <a:off x="524758" y="207374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13"/>
            <p:cNvSpPr/>
            <p:nvPr/>
          </p:nvSpPr>
          <p:spPr>
            <a:xfrm>
              <a:off x="523505" y="30369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13"/>
            <p:cNvSpPr/>
            <p:nvPr/>
          </p:nvSpPr>
          <p:spPr>
            <a:xfrm>
              <a:off x="522256" y="40001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13"/>
            <p:cNvSpPr/>
            <p:nvPr/>
          </p:nvSpPr>
          <p:spPr>
            <a:xfrm>
              <a:off x="521004" y="49695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13"/>
            <p:cNvSpPr/>
            <p:nvPr/>
          </p:nvSpPr>
          <p:spPr>
            <a:xfrm>
              <a:off x="520378" y="593274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13"/>
            <p:cNvSpPr/>
            <p:nvPr/>
          </p:nvSpPr>
          <p:spPr>
            <a:xfrm>
              <a:off x="519128" y="69021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13"/>
            <p:cNvSpPr/>
            <p:nvPr/>
          </p:nvSpPr>
          <p:spPr>
            <a:xfrm>
              <a:off x="517876" y="78653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13"/>
            <p:cNvSpPr/>
            <p:nvPr/>
          </p:nvSpPr>
          <p:spPr>
            <a:xfrm>
              <a:off x="517251" y="883480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13"/>
            <p:cNvSpPr/>
            <p:nvPr/>
          </p:nvSpPr>
          <p:spPr>
            <a:xfrm>
              <a:off x="435944" y="10917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13"/>
            <p:cNvSpPr/>
            <p:nvPr/>
          </p:nvSpPr>
          <p:spPr>
            <a:xfrm>
              <a:off x="434694" y="20612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13"/>
            <p:cNvSpPr/>
            <p:nvPr/>
          </p:nvSpPr>
          <p:spPr>
            <a:xfrm>
              <a:off x="433442" y="30244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13"/>
            <p:cNvSpPr/>
            <p:nvPr/>
          </p:nvSpPr>
          <p:spPr>
            <a:xfrm>
              <a:off x="432817" y="39938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13"/>
            <p:cNvSpPr/>
            <p:nvPr/>
          </p:nvSpPr>
          <p:spPr>
            <a:xfrm>
              <a:off x="431567" y="49570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13"/>
            <p:cNvSpPr/>
            <p:nvPr/>
          </p:nvSpPr>
          <p:spPr>
            <a:xfrm>
              <a:off x="430315" y="59264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13"/>
            <p:cNvSpPr/>
            <p:nvPr/>
          </p:nvSpPr>
          <p:spPr>
            <a:xfrm>
              <a:off x="429690" y="688966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13"/>
            <p:cNvSpPr/>
            <p:nvPr/>
          </p:nvSpPr>
          <p:spPr>
            <a:xfrm>
              <a:off x="428440" y="78591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13"/>
            <p:cNvSpPr/>
            <p:nvPr/>
          </p:nvSpPr>
          <p:spPr>
            <a:xfrm>
              <a:off x="427188" y="88223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13"/>
            <p:cNvSpPr/>
            <p:nvPr/>
          </p:nvSpPr>
          <p:spPr>
            <a:xfrm>
              <a:off x="345882" y="10855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13"/>
            <p:cNvSpPr/>
            <p:nvPr/>
          </p:nvSpPr>
          <p:spPr>
            <a:xfrm>
              <a:off x="345256" y="20487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13"/>
            <p:cNvSpPr/>
            <p:nvPr/>
          </p:nvSpPr>
          <p:spPr>
            <a:xfrm>
              <a:off x="344006" y="301816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13"/>
            <p:cNvSpPr/>
            <p:nvPr/>
          </p:nvSpPr>
          <p:spPr>
            <a:xfrm>
              <a:off x="342755" y="398134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13"/>
            <p:cNvSpPr/>
            <p:nvPr/>
          </p:nvSpPr>
          <p:spPr>
            <a:xfrm>
              <a:off x="342128" y="495078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13"/>
            <p:cNvSpPr/>
            <p:nvPr/>
          </p:nvSpPr>
          <p:spPr>
            <a:xfrm>
              <a:off x="340878" y="59139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13"/>
            <p:cNvSpPr/>
            <p:nvPr/>
          </p:nvSpPr>
          <p:spPr>
            <a:xfrm>
              <a:off x="339628" y="68834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13"/>
            <p:cNvSpPr/>
            <p:nvPr/>
          </p:nvSpPr>
          <p:spPr>
            <a:xfrm>
              <a:off x="338377" y="78466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13"/>
            <p:cNvSpPr/>
            <p:nvPr/>
          </p:nvSpPr>
          <p:spPr>
            <a:xfrm>
              <a:off x="337751" y="88160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13"/>
            <p:cNvSpPr/>
            <p:nvPr/>
          </p:nvSpPr>
          <p:spPr>
            <a:xfrm>
              <a:off x="256444" y="10730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13"/>
            <p:cNvSpPr/>
            <p:nvPr/>
          </p:nvSpPr>
          <p:spPr>
            <a:xfrm>
              <a:off x="255193" y="20424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13"/>
            <p:cNvSpPr/>
            <p:nvPr/>
          </p:nvSpPr>
          <p:spPr>
            <a:xfrm>
              <a:off x="254567" y="300565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13"/>
            <p:cNvSpPr/>
            <p:nvPr/>
          </p:nvSpPr>
          <p:spPr>
            <a:xfrm>
              <a:off x="253317" y="39750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13"/>
            <p:cNvSpPr/>
            <p:nvPr/>
          </p:nvSpPr>
          <p:spPr>
            <a:xfrm>
              <a:off x="252066" y="49382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13"/>
            <p:cNvSpPr/>
            <p:nvPr/>
          </p:nvSpPr>
          <p:spPr>
            <a:xfrm>
              <a:off x="250815" y="59077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13"/>
            <p:cNvSpPr/>
            <p:nvPr/>
          </p:nvSpPr>
          <p:spPr>
            <a:xfrm>
              <a:off x="250190" y="68709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13"/>
            <p:cNvSpPr/>
            <p:nvPr/>
          </p:nvSpPr>
          <p:spPr>
            <a:xfrm>
              <a:off x="248939" y="78403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13"/>
            <p:cNvSpPr/>
            <p:nvPr/>
          </p:nvSpPr>
          <p:spPr>
            <a:xfrm>
              <a:off x="247688" y="88035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13"/>
            <p:cNvSpPr/>
            <p:nvPr/>
          </p:nvSpPr>
          <p:spPr>
            <a:xfrm>
              <a:off x="167007" y="106677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13"/>
            <p:cNvSpPr/>
            <p:nvPr/>
          </p:nvSpPr>
          <p:spPr>
            <a:xfrm>
              <a:off x="165755" y="20299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13"/>
            <p:cNvSpPr/>
            <p:nvPr/>
          </p:nvSpPr>
          <p:spPr>
            <a:xfrm>
              <a:off x="164505" y="29994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13"/>
            <p:cNvSpPr/>
            <p:nvPr/>
          </p:nvSpPr>
          <p:spPr>
            <a:xfrm>
              <a:off x="163254" y="39625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13"/>
            <p:cNvSpPr/>
            <p:nvPr/>
          </p:nvSpPr>
          <p:spPr>
            <a:xfrm>
              <a:off x="162628" y="49320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13"/>
            <p:cNvSpPr/>
            <p:nvPr/>
          </p:nvSpPr>
          <p:spPr>
            <a:xfrm>
              <a:off x="161378" y="5895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13"/>
            <p:cNvSpPr/>
            <p:nvPr/>
          </p:nvSpPr>
          <p:spPr>
            <a:xfrm>
              <a:off x="160127" y="685839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13"/>
            <p:cNvSpPr/>
            <p:nvPr/>
          </p:nvSpPr>
          <p:spPr>
            <a:xfrm>
              <a:off x="159500" y="782783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13"/>
            <p:cNvSpPr/>
            <p:nvPr/>
          </p:nvSpPr>
          <p:spPr>
            <a:xfrm>
              <a:off x="158251" y="87910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13"/>
            <p:cNvSpPr/>
            <p:nvPr/>
          </p:nvSpPr>
          <p:spPr>
            <a:xfrm>
              <a:off x="76943" y="10542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13"/>
            <p:cNvSpPr/>
            <p:nvPr/>
          </p:nvSpPr>
          <p:spPr>
            <a:xfrm>
              <a:off x="75693" y="20237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13"/>
            <p:cNvSpPr/>
            <p:nvPr/>
          </p:nvSpPr>
          <p:spPr>
            <a:xfrm>
              <a:off x="75066" y="29868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13"/>
            <p:cNvSpPr/>
            <p:nvPr/>
          </p:nvSpPr>
          <p:spPr>
            <a:xfrm>
              <a:off x="73815" y="3956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13"/>
            <p:cNvSpPr/>
            <p:nvPr/>
          </p:nvSpPr>
          <p:spPr>
            <a:xfrm>
              <a:off x="72566" y="49195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13"/>
            <p:cNvSpPr/>
            <p:nvPr/>
          </p:nvSpPr>
          <p:spPr>
            <a:xfrm>
              <a:off x="71939" y="588270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13"/>
            <p:cNvSpPr/>
            <p:nvPr/>
          </p:nvSpPr>
          <p:spPr>
            <a:xfrm>
              <a:off x="70688" y="68521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13"/>
            <p:cNvSpPr/>
            <p:nvPr/>
          </p:nvSpPr>
          <p:spPr>
            <a:xfrm>
              <a:off x="69438" y="78153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13"/>
            <p:cNvSpPr/>
            <p:nvPr/>
          </p:nvSpPr>
          <p:spPr>
            <a:xfrm>
              <a:off x="68188" y="878476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13"/>
            <p:cNvSpPr/>
            <p:nvPr/>
          </p:nvSpPr>
          <p:spPr>
            <a:xfrm>
              <a:off x="-12493" y="10480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13"/>
            <p:cNvSpPr/>
            <p:nvPr/>
          </p:nvSpPr>
          <p:spPr>
            <a:xfrm>
              <a:off x="-13744" y="2011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13"/>
            <p:cNvSpPr/>
            <p:nvPr/>
          </p:nvSpPr>
          <p:spPr>
            <a:xfrm>
              <a:off x="-14996" y="29743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13"/>
            <p:cNvSpPr/>
            <p:nvPr/>
          </p:nvSpPr>
          <p:spPr>
            <a:xfrm>
              <a:off x="-15620" y="394382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13"/>
            <p:cNvSpPr/>
            <p:nvPr/>
          </p:nvSpPr>
          <p:spPr>
            <a:xfrm>
              <a:off x="-16872" y="49070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13"/>
            <p:cNvSpPr/>
            <p:nvPr/>
          </p:nvSpPr>
          <p:spPr>
            <a:xfrm>
              <a:off x="-18123" y="58764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13"/>
            <p:cNvSpPr/>
            <p:nvPr/>
          </p:nvSpPr>
          <p:spPr>
            <a:xfrm>
              <a:off x="-19373" y="68396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13"/>
            <p:cNvSpPr/>
            <p:nvPr/>
          </p:nvSpPr>
          <p:spPr>
            <a:xfrm>
              <a:off x="-19999" y="78090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13"/>
            <p:cNvSpPr/>
            <p:nvPr/>
          </p:nvSpPr>
          <p:spPr>
            <a:xfrm>
              <a:off x="-21250" y="87722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1" name="Google Shape;2251;p13"/>
          <p:cNvSpPr/>
          <p:nvPr/>
        </p:nvSpPr>
        <p:spPr>
          <a:xfrm>
            <a:off x="104161" y="5803549"/>
            <a:ext cx="1513872" cy="10544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71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2" name="Google Shape;2252;p13"/>
          <p:cNvSpPr/>
          <p:nvPr/>
        </p:nvSpPr>
        <p:spPr>
          <a:xfrm>
            <a:off x="-1299" y="5578173"/>
            <a:ext cx="1314072" cy="973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507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3" name="Google Shape;2253;p13"/>
          <p:cNvSpPr/>
          <p:nvPr/>
        </p:nvSpPr>
        <p:spPr>
          <a:xfrm>
            <a:off x="-1299" y="5969829"/>
            <a:ext cx="471600" cy="3557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73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4" name="Google Shape;2254;p13"/>
          <p:cNvSpPr/>
          <p:nvPr/>
        </p:nvSpPr>
        <p:spPr>
          <a:xfrm>
            <a:off x="-1299" y="6095553"/>
            <a:ext cx="895680" cy="6865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103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00B6F0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5" name="Google Shape;2255;p13"/>
          <p:cNvSpPr/>
          <p:nvPr/>
        </p:nvSpPr>
        <p:spPr>
          <a:xfrm>
            <a:off x="-1299" y="5201001"/>
            <a:ext cx="1313424" cy="10028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279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00B6F0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6" name="Google Shape;2256;p13"/>
          <p:cNvSpPr/>
          <p:nvPr/>
        </p:nvSpPr>
        <p:spPr>
          <a:xfrm>
            <a:off x="766959" y="6654648"/>
            <a:ext cx="292608" cy="203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7" name="Google Shape;2257;p13"/>
          <p:cNvSpPr/>
          <p:nvPr/>
        </p:nvSpPr>
        <p:spPr>
          <a:xfrm>
            <a:off x="429187" y="6373652"/>
            <a:ext cx="774072" cy="4843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522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8" name="Google Shape;2258;p13"/>
          <p:cNvSpPr/>
          <p:nvPr/>
        </p:nvSpPr>
        <p:spPr>
          <a:xfrm>
            <a:off x="-1299" y="5345844"/>
            <a:ext cx="1746216" cy="12937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47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9" name="Google Shape;2259;p13"/>
          <p:cNvSpPr/>
          <p:nvPr/>
        </p:nvSpPr>
        <p:spPr>
          <a:xfrm>
            <a:off x="369512" y="6171452"/>
            <a:ext cx="986112" cy="6865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7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35" y="979169"/>
            <a:ext cx="6434424" cy="57486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" y="13333"/>
            <a:ext cx="1125864" cy="6844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6F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" y="949960"/>
            <a:ext cx="6112512" cy="51568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0123805" y="0"/>
            <a:ext cx="2068200" cy="12395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solidFill>
            <a:srgbClr val="753B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9540888" y="5551169"/>
            <a:ext cx="2266344" cy="130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53B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180968" y="5657851"/>
            <a:ext cx="2011032" cy="12001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53B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3" y="5397499"/>
            <a:ext cx="1477008" cy="10445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3" y="5790564"/>
            <a:ext cx="1396368" cy="10033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" y="5137783"/>
            <a:ext cx="1452240" cy="10553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633" y="5269228"/>
            <a:ext cx="1088424" cy="7804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1" y="6168389"/>
            <a:ext cx="445104" cy="3346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251457" y="6093459"/>
            <a:ext cx="1158264" cy="7645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391793" y="6320789"/>
            <a:ext cx="814680" cy="5371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58417" y="6515733"/>
            <a:ext cx="593712" cy="3422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3" y="5260339"/>
            <a:ext cx="1946880" cy="13690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1396343" y="-3"/>
            <a:ext cx="748656" cy="4736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9612629" y="-3"/>
            <a:ext cx="2285352" cy="14941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9599929" y="-1"/>
            <a:ext cx="1043280" cy="6064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10984229" y="86992"/>
            <a:ext cx="1207800" cy="8502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0310493" y="-1"/>
            <a:ext cx="1440792" cy="9080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0821668" y="312417"/>
            <a:ext cx="1370304" cy="9753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11710668" y="988693"/>
            <a:ext cx="481320" cy="3353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0568304" y="-1"/>
            <a:ext cx="231768" cy="150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9629775" y="-3"/>
            <a:ext cx="1746216" cy="1132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0306049" y="-3"/>
            <a:ext cx="676296" cy="437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>
            <a:off x="8903968" y="6121399"/>
            <a:ext cx="1162677" cy="780408"/>
            <a:chOff x="6677976" y="4591049"/>
            <a:chExt cx="872008" cy="585306"/>
          </a:xfrm>
          <a:solidFill>
            <a:srgbClr val="00B6F0"/>
          </a:solidFill>
        </p:grpSpPr>
        <p:sp>
          <p:nvSpPr>
            <p:cNvPr id="36" name="Google Shape;36;p2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-8523" y="1560193"/>
            <a:ext cx="1153181" cy="1386825"/>
            <a:chOff x="-45720" y="1170144"/>
            <a:chExt cx="864886" cy="1040119"/>
          </a:xfrm>
          <a:solidFill>
            <a:srgbClr val="FF0000"/>
          </a:solidFill>
        </p:grpSpPr>
        <p:sp>
          <p:nvSpPr>
            <p:cNvPr id="123" name="Google Shape;123;p2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652133" y="1661800"/>
            <a:ext cx="4778400" cy="387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57480"/>
            <a:ext cx="10871200" cy="1341120"/>
          </a:xfrm>
        </p:spPr>
        <p:txBody>
          <a:bodyPr anchor="b"/>
          <a:lstStyle>
            <a:lvl1pPr algn="l">
              <a:buNone/>
              <a:defRPr sz="5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905000"/>
            <a:ext cx="2133600" cy="4165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333"/>
              </a:spcAft>
              <a:buNone/>
              <a:defRPr sz="2400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49600" y="1905000"/>
            <a:ext cx="8534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2800" y="1803402"/>
            <a:ext cx="5181600" cy="43581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459868" y="1803399"/>
            <a:ext cx="5181600" cy="4358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867" b="1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686800" cy="685800"/>
          </a:xfrm>
        </p:spPr>
        <p:txBody>
          <a:bodyPr anchor="ctr"/>
          <a:lstStyle>
            <a:lvl1pPr marL="0" indent="0" algn="l">
              <a:buNone/>
              <a:defRPr sz="3733">
                <a:solidFill>
                  <a:srgbClr val="FFFFFF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667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8/25/2022</a:t>
            </a:fld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3149600" y="3124200"/>
            <a:ext cx="8636000" cy="271780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1600" y="682000"/>
            <a:ext cx="7016800" cy="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8200" y="1891067"/>
            <a:ext cx="8995600" cy="3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▰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aira SemiCondensed Light"/>
              <a:buChar char="▱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lvl="2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Condensed Light"/>
              <a:buChar char="▸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lvl="3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lvl="4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lvl="5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lvl="6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lvl="7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lvl="8" indent="-3810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1pPr>
            <a:lvl2pPr lvl="1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2pPr>
            <a:lvl3pPr lvl="2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3pPr>
            <a:lvl4pPr lvl="3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4pPr>
            <a:lvl5pPr lvl="4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5pPr>
            <a:lvl6pPr lvl="5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6pPr>
            <a:lvl7pPr lvl="6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7pPr>
            <a:lvl8pPr lvl="7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8pPr>
            <a:lvl9pPr lvl="8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803400"/>
            <a:ext cx="10871200" cy="4323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867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8/25/2022</a:t>
            </a:fld>
            <a:endParaRPr lang="en-US" sz="1867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2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867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867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60227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1505947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87400" y="1505947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98010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867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867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157480"/>
            <a:ext cx="10871200" cy="13411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6" r:id="rId3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7DBE63C8-3600-4BCF-A6BF-13E82EB478CC}"/>
              </a:ext>
            </a:extLst>
          </p:cNvPr>
          <p:cNvSpPr/>
          <p:nvPr/>
        </p:nvSpPr>
        <p:spPr>
          <a:xfrm>
            <a:off x="635" y="979169"/>
            <a:ext cx="6434424" cy="57486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solidFill>
            <a:srgbClr val="252B8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ACCE491C-D399-4204-9C49-3EAADBCB48D6}"/>
              </a:ext>
            </a:extLst>
          </p:cNvPr>
          <p:cNvSpPr/>
          <p:nvPr/>
        </p:nvSpPr>
        <p:spPr>
          <a:xfrm>
            <a:off x="-1" y="949960"/>
            <a:ext cx="6112512" cy="51568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6;p2">
            <a:extLst>
              <a:ext uri="{FF2B5EF4-FFF2-40B4-BE49-F238E27FC236}">
                <a16:creationId xmlns:a16="http://schemas.microsoft.com/office/drawing/2014/main" id="{A49BF367-C81C-4DE8-824B-96B4C7B39505}"/>
              </a:ext>
            </a:extLst>
          </p:cNvPr>
          <p:cNvSpPr/>
          <p:nvPr/>
        </p:nvSpPr>
        <p:spPr>
          <a:xfrm>
            <a:off x="-3" y="5397499"/>
            <a:ext cx="1477008" cy="10445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12305DF3-DBF7-4444-9581-71A8520F6FA3}"/>
              </a:ext>
            </a:extLst>
          </p:cNvPr>
          <p:cNvSpPr/>
          <p:nvPr/>
        </p:nvSpPr>
        <p:spPr>
          <a:xfrm>
            <a:off x="-3" y="5790564"/>
            <a:ext cx="1396368" cy="10033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;p2">
            <a:extLst>
              <a:ext uri="{FF2B5EF4-FFF2-40B4-BE49-F238E27FC236}">
                <a16:creationId xmlns:a16="http://schemas.microsoft.com/office/drawing/2014/main" id="{49D9317C-8B86-4C70-AF02-1C9E164D939D}"/>
              </a:ext>
            </a:extLst>
          </p:cNvPr>
          <p:cNvSpPr/>
          <p:nvPr/>
        </p:nvSpPr>
        <p:spPr>
          <a:xfrm>
            <a:off x="-1" y="5137783"/>
            <a:ext cx="1452240" cy="10553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53B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9;p2">
            <a:extLst>
              <a:ext uri="{FF2B5EF4-FFF2-40B4-BE49-F238E27FC236}">
                <a16:creationId xmlns:a16="http://schemas.microsoft.com/office/drawing/2014/main" id="{52817424-8E0B-494B-8C5F-49D02959DFC4}"/>
              </a:ext>
            </a:extLst>
          </p:cNvPr>
          <p:cNvSpPr/>
          <p:nvPr/>
        </p:nvSpPr>
        <p:spPr>
          <a:xfrm>
            <a:off x="633" y="5269228"/>
            <a:ext cx="1088424" cy="7804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rgbClr val="753B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0;p2">
            <a:extLst>
              <a:ext uri="{FF2B5EF4-FFF2-40B4-BE49-F238E27FC236}">
                <a16:creationId xmlns:a16="http://schemas.microsoft.com/office/drawing/2014/main" id="{0630D7B7-1D8A-430A-B532-1EABB0B74E49}"/>
              </a:ext>
            </a:extLst>
          </p:cNvPr>
          <p:cNvSpPr/>
          <p:nvPr/>
        </p:nvSpPr>
        <p:spPr>
          <a:xfrm>
            <a:off x="-1" y="6168389"/>
            <a:ext cx="445104" cy="3346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1;p2">
            <a:extLst>
              <a:ext uri="{FF2B5EF4-FFF2-40B4-BE49-F238E27FC236}">
                <a16:creationId xmlns:a16="http://schemas.microsoft.com/office/drawing/2014/main" id="{635B16C6-889E-4AB3-9F2B-9002F2BEF5EC}"/>
              </a:ext>
            </a:extLst>
          </p:cNvPr>
          <p:cNvSpPr/>
          <p:nvPr/>
        </p:nvSpPr>
        <p:spPr>
          <a:xfrm>
            <a:off x="251457" y="6093459"/>
            <a:ext cx="1158264" cy="7645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6F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2;p2">
            <a:extLst>
              <a:ext uri="{FF2B5EF4-FFF2-40B4-BE49-F238E27FC236}">
                <a16:creationId xmlns:a16="http://schemas.microsoft.com/office/drawing/2014/main" id="{45D95B54-A243-4193-8AF9-2F1C753767FF}"/>
              </a:ext>
            </a:extLst>
          </p:cNvPr>
          <p:cNvSpPr/>
          <p:nvPr/>
        </p:nvSpPr>
        <p:spPr>
          <a:xfrm>
            <a:off x="391793" y="6320789"/>
            <a:ext cx="814680" cy="5371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rgbClr val="00B6F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3;p2">
            <a:extLst>
              <a:ext uri="{FF2B5EF4-FFF2-40B4-BE49-F238E27FC236}">
                <a16:creationId xmlns:a16="http://schemas.microsoft.com/office/drawing/2014/main" id="{2C2C6AA3-54F8-4FB5-88CF-F1BA235AA7F0}"/>
              </a:ext>
            </a:extLst>
          </p:cNvPr>
          <p:cNvSpPr/>
          <p:nvPr/>
        </p:nvSpPr>
        <p:spPr>
          <a:xfrm>
            <a:off x="58417" y="6515733"/>
            <a:ext cx="593712" cy="3422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4;p2">
            <a:extLst>
              <a:ext uri="{FF2B5EF4-FFF2-40B4-BE49-F238E27FC236}">
                <a16:creationId xmlns:a16="http://schemas.microsoft.com/office/drawing/2014/main" id="{07A832CE-DE59-48EE-AC1D-4DB19F94B8D5}"/>
              </a:ext>
            </a:extLst>
          </p:cNvPr>
          <p:cNvSpPr/>
          <p:nvPr/>
        </p:nvSpPr>
        <p:spPr>
          <a:xfrm>
            <a:off x="-3" y="5260339"/>
            <a:ext cx="1946880" cy="13690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53B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22;p2">
            <a:extLst>
              <a:ext uri="{FF2B5EF4-FFF2-40B4-BE49-F238E27FC236}">
                <a16:creationId xmlns:a16="http://schemas.microsoft.com/office/drawing/2014/main" id="{9DE612C9-970E-4C9C-9500-75FDCEF9BA40}"/>
              </a:ext>
            </a:extLst>
          </p:cNvPr>
          <p:cNvGrpSpPr/>
          <p:nvPr/>
        </p:nvGrpSpPr>
        <p:grpSpPr>
          <a:xfrm>
            <a:off x="-60960" y="1560193"/>
            <a:ext cx="1153181" cy="1386825"/>
            <a:chOff x="-45720" y="1170144"/>
            <a:chExt cx="864886" cy="1040119"/>
          </a:xfrm>
          <a:solidFill>
            <a:srgbClr val="00B6F0"/>
          </a:solidFill>
        </p:grpSpPr>
        <p:sp>
          <p:nvSpPr>
            <p:cNvPr id="17" name="Google Shape;123;p2">
              <a:extLst>
                <a:ext uri="{FF2B5EF4-FFF2-40B4-BE49-F238E27FC236}">
                  <a16:creationId xmlns:a16="http://schemas.microsoft.com/office/drawing/2014/main" id="{877B423A-6E6B-4571-A869-35897580F9E1}"/>
                </a:ext>
              </a:extLst>
            </p:cNvPr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4;p2">
              <a:extLst>
                <a:ext uri="{FF2B5EF4-FFF2-40B4-BE49-F238E27FC236}">
                  <a16:creationId xmlns:a16="http://schemas.microsoft.com/office/drawing/2014/main" id="{11BFD8CF-BF33-481D-98E2-F0134236C5A6}"/>
                </a:ext>
              </a:extLst>
            </p:cNvPr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5;p2">
              <a:extLst>
                <a:ext uri="{FF2B5EF4-FFF2-40B4-BE49-F238E27FC236}">
                  <a16:creationId xmlns:a16="http://schemas.microsoft.com/office/drawing/2014/main" id="{66D12D4E-439A-409C-A9D0-9EC4EEB72D2D}"/>
                </a:ext>
              </a:extLst>
            </p:cNvPr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6;p2">
              <a:extLst>
                <a:ext uri="{FF2B5EF4-FFF2-40B4-BE49-F238E27FC236}">
                  <a16:creationId xmlns:a16="http://schemas.microsoft.com/office/drawing/2014/main" id="{5A7A0F7B-A518-4A54-AAC9-440D849571E2}"/>
                </a:ext>
              </a:extLst>
            </p:cNvPr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7;p2">
              <a:extLst>
                <a:ext uri="{FF2B5EF4-FFF2-40B4-BE49-F238E27FC236}">
                  <a16:creationId xmlns:a16="http://schemas.microsoft.com/office/drawing/2014/main" id="{ED7EF0F6-4E35-4B3D-97CA-6B5267556B10}"/>
                </a:ext>
              </a:extLst>
            </p:cNvPr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;p2">
              <a:extLst>
                <a:ext uri="{FF2B5EF4-FFF2-40B4-BE49-F238E27FC236}">
                  <a16:creationId xmlns:a16="http://schemas.microsoft.com/office/drawing/2014/main" id="{C1F44592-02E0-4DCE-A684-F7B8F6A665AB}"/>
                </a:ext>
              </a:extLst>
            </p:cNvPr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9;p2">
              <a:extLst>
                <a:ext uri="{FF2B5EF4-FFF2-40B4-BE49-F238E27FC236}">
                  <a16:creationId xmlns:a16="http://schemas.microsoft.com/office/drawing/2014/main" id="{3FA03782-DEAD-483D-ACEE-6683451DC451}"/>
                </a:ext>
              </a:extLst>
            </p:cNvPr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0;p2">
              <a:extLst>
                <a:ext uri="{FF2B5EF4-FFF2-40B4-BE49-F238E27FC236}">
                  <a16:creationId xmlns:a16="http://schemas.microsoft.com/office/drawing/2014/main" id="{86A75D92-80B9-41B8-B09C-D4F3E4F15365}"/>
                </a:ext>
              </a:extLst>
            </p:cNvPr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1;p2">
              <a:extLst>
                <a:ext uri="{FF2B5EF4-FFF2-40B4-BE49-F238E27FC236}">
                  <a16:creationId xmlns:a16="http://schemas.microsoft.com/office/drawing/2014/main" id="{E4B9E6DE-4EA2-4E99-99F2-6AEEFCB51CB4}"/>
                </a:ext>
              </a:extLst>
            </p:cNvPr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2;p2">
              <a:extLst>
                <a:ext uri="{FF2B5EF4-FFF2-40B4-BE49-F238E27FC236}">
                  <a16:creationId xmlns:a16="http://schemas.microsoft.com/office/drawing/2014/main" id="{719DBECC-C573-4CA7-8F84-5E67B1810CBC}"/>
                </a:ext>
              </a:extLst>
            </p:cNvPr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3;p2">
              <a:extLst>
                <a:ext uri="{FF2B5EF4-FFF2-40B4-BE49-F238E27FC236}">
                  <a16:creationId xmlns:a16="http://schemas.microsoft.com/office/drawing/2014/main" id="{6E017234-54B2-4227-B9D6-A6E554E166FA}"/>
                </a:ext>
              </a:extLst>
            </p:cNvPr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4;p2">
              <a:extLst>
                <a:ext uri="{FF2B5EF4-FFF2-40B4-BE49-F238E27FC236}">
                  <a16:creationId xmlns:a16="http://schemas.microsoft.com/office/drawing/2014/main" id="{742697B5-42FD-4D07-9E5B-531BE8A52ED4}"/>
                </a:ext>
              </a:extLst>
            </p:cNvPr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;p2">
              <a:extLst>
                <a:ext uri="{FF2B5EF4-FFF2-40B4-BE49-F238E27FC236}">
                  <a16:creationId xmlns:a16="http://schemas.microsoft.com/office/drawing/2014/main" id="{F335A3EE-691D-49F9-96E6-63CA823FFF76}"/>
                </a:ext>
              </a:extLst>
            </p:cNvPr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6;p2">
              <a:extLst>
                <a:ext uri="{FF2B5EF4-FFF2-40B4-BE49-F238E27FC236}">
                  <a16:creationId xmlns:a16="http://schemas.microsoft.com/office/drawing/2014/main" id="{E17806DB-D346-40AC-88CD-8C179290CF5D}"/>
                </a:ext>
              </a:extLst>
            </p:cNvPr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7;p2">
              <a:extLst>
                <a:ext uri="{FF2B5EF4-FFF2-40B4-BE49-F238E27FC236}">
                  <a16:creationId xmlns:a16="http://schemas.microsoft.com/office/drawing/2014/main" id="{0FF08189-984E-4783-97D0-661974F81C25}"/>
                </a:ext>
              </a:extLst>
            </p:cNvPr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38;p2">
              <a:extLst>
                <a:ext uri="{FF2B5EF4-FFF2-40B4-BE49-F238E27FC236}">
                  <a16:creationId xmlns:a16="http://schemas.microsoft.com/office/drawing/2014/main" id="{F217C5D3-9E5E-4435-A647-CAA9680ADBF8}"/>
                </a:ext>
              </a:extLst>
            </p:cNvPr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39;p2">
              <a:extLst>
                <a:ext uri="{FF2B5EF4-FFF2-40B4-BE49-F238E27FC236}">
                  <a16:creationId xmlns:a16="http://schemas.microsoft.com/office/drawing/2014/main" id="{8AF5C92E-F0D1-4580-8408-B68C11AC6049}"/>
                </a:ext>
              </a:extLst>
            </p:cNvPr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0;p2">
              <a:extLst>
                <a:ext uri="{FF2B5EF4-FFF2-40B4-BE49-F238E27FC236}">
                  <a16:creationId xmlns:a16="http://schemas.microsoft.com/office/drawing/2014/main" id="{ED14FA19-6400-436B-BA39-420B8BE33051}"/>
                </a:ext>
              </a:extLst>
            </p:cNvPr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1;p2">
              <a:extLst>
                <a:ext uri="{FF2B5EF4-FFF2-40B4-BE49-F238E27FC236}">
                  <a16:creationId xmlns:a16="http://schemas.microsoft.com/office/drawing/2014/main" id="{E350C02B-9966-45DC-AFD3-3A8768C36DB0}"/>
                </a:ext>
              </a:extLst>
            </p:cNvPr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42;p2">
              <a:extLst>
                <a:ext uri="{FF2B5EF4-FFF2-40B4-BE49-F238E27FC236}">
                  <a16:creationId xmlns:a16="http://schemas.microsoft.com/office/drawing/2014/main" id="{2C376282-AC29-465F-90CE-CC02BB4F294C}"/>
                </a:ext>
              </a:extLst>
            </p:cNvPr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3;p2">
              <a:extLst>
                <a:ext uri="{FF2B5EF4-FFF2-40B4-BE49-F238E27FC236}">
                  <a16:creationId xmlns:a16="http://schemas.microsoft.com/office/drawing/2014/main" id="{8B472A16-A165-426F-8FD9-5B3C1C83EF2C}"/>
                </a:ext>
              </a:extLst>
            </p:cNvPr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44;p2">
              <a:extLst>
                <a:ext uri="{FF2B5EF4-FFF2-40B4-BE49-F238E27FC236}">
                  <a16:creationId xmlns:a16="http://schemas.microsoft.com/office/drawing/2014/main" id="{A91E8B7E-AA4B-4FF0-848E-C82C5F36301D}"/>
                </a:ext>
              </a:extLst>
            </p:cNvPr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45;p2">
              <a:extLst>
                <a:ext uri="{FF2B5EF4-FFF2-40B4-BE49-F238E27FC236}">
                  <a16:creationId xmlns:a16="http://schemas.microsoft.com/office/drawing/2014/main" id="{6613FB93-46E8-45DB-A183-FC6BA2D8246E}"/>
                </a:ext>
              </a:extLst>
            </p:cNvPr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46;p2">
              <a:extLst>
                <a:ext uri="{FF2B5EF4-FFF2-40B4-BE49-F238E27FC236}">
                  <a16:creationId xmlns:a16="http://schemas.microsoft.com/office/drawing/2014/main" id="{E42A5758-AFCF-4BC6-B51F-CD904A28F401}"/>
                </a:ext>
              </a:extLst>
            </p:cNvPr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47;p2">
              <a:extLst>
                <a:ext uri="{FF2B5EF4-FFF2-40B4-BE49-F238E27FC236}">
                  <a16:creationId xmlns:a16="http://schemas.microsoft.com/office/drawing/2014/main" id="{0E0D6E80-1C99-414D-995F-2815E5470790}"/>
                </a:ext>
              </a:extLst>
            </p:cNvPr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48;p2">
              <a:extLst>
                <a:ext uri="{FF2B5EF4-FFF2-40B4-BE49-F238E27FC236}">
                  <a16:creationId xmlns:a16="http://schemas.microsoft.com/office/drawing/2014/main" id="{A48E55FE-6477-4B35-AF7B-7779624516EE}"/>
                </a:ext>
              </a:extLst>
            </p:cNvPr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9;p2">
              <a:extLst>
                <a:ext uri="{FF2B5EF4-FFF2-40B4-BE49-F238E27FC236}">
                  <a16:creationId xmlns:a16="http://schemas.microsoft.com/office/drawing/2014/main" id="{B1D5EECB-39FF-439A-99C6-5FF3DD4B0FBB}"/>
                </a:ext>
              </a:extLst>
            </p:cNvPr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50;p2">
              <a:extLst>
                <a:ext uri="{FF2B5EF4-FFF2-40B4-BE49-F238E27FC236}">
                  <a16:creationId xmlns:a16="http://schemas.microsoft.com/office/drawing/2014/main" id="{A84A3513-7BDF-4D04-8963-F8B7FB6A8BA5}"/>
                </a:ext>
              </a:extLst>
            </p:cNvPr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1;p2">
              <a:extLst>
                <a:ext uri="{FF2B5EF4-FFF2-40B4-BE49-F238E27FC236}">
                  <a16:creationId xmlns:a16="http://schemas.microsoft.com/office/drawing/2014/main" id="{BBFAC485-9D9D-4667-B0FE-B71A207020BF}"/>
                </a:ext>
              </a:extLst>
            </p:cNvPr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52;p2">
              <a:extLst>
                <a:ext uri="{FF2B5EF4-FFF2-40B4-BE49-F238E27FC236}">
                  <a16:creationId xmlns:a16="http://schemas.microsoft.com/office/drawing/2014/main" id="{9F8F3211-0753-4D70-90F9-1D5D0FB176A5}"/>
                </a:ext>
              </a:extLst>
            </p:cNvPr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3;p2">
              <a:extLst>
                <a:ext uri="{FF2B5EF4-FFF2-40B4-BE49-F238E27FC236}">
                  <a16:creationId xmlns:a16="http://schemas.microsoft.com/office/drawing/2014/main" id="{BDDA4800-BBCD-4FC3-BD64-C6E5CC3DEC6D}"/>
                </a:ext>
              </a:extLst>
            </p:cNvPr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4;p2">
              <a:extLst>
                <a:ext uri="{FF2B5EF4-FFF2-40B4-BE49-F238E27FC236}">
                  <a16:creationId xmlns:a16="http://schemas.microsoft.com/office/drawing/2014/main" id="{46807AC5-7C12-4293-9DA1-CE1783980A3A}"/>
                </a:ext>
              </a:extLst>
            </p:cNvPr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55;p2">
              <a:extLst>
                <a:ext uri="{FF2B5EF4-FFF2-40B4-BE49-F238E27FC236}">
                  <a16:creationId xmlns:a16="http://schemas.microsoft.com/office/drawing/2014/main" id="{497EDFFF-81B5-4D0C-84BC-FB56ADE98E28}"/>
                </a:ext>
              </a:extLst>
            </p:cNvPr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56;p2">
              <a:extLst>
                <a:ext uri="{FF2B5EF4-FFF2-40B4-BE49-F238E27FC236}">
                  <a16:creationId xmlns:a16="http://schemas.microsoft.com/office/drawing/2014/main" id="{F26157C3-E4F3-44F1-9984-ECF6934A2A44}"/>
                </a:ext>
              </a:extLst>
            </p:cNvPr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7;p2">
              <a:extLst>
                <a:ext uri="{FF2B5EF4-FFF2-40B4-BE49-F238E27FC236}">
                  <a16:creationId xmlns:a16="http://schemas.microsoft.com/office/drawing/2014/main" id="{DCA48268-F849-4C32-9AA3-93DAA1BEECBD}"/>
                </a:ext>
              </a:extLst>
            </p:cNvPr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58;p2">
              <a:extLst>
                <a:ext uri="{FF2B5EF4-FFF2-40B4-BE49-F238E27FC236}">
                  <a16:creationId xmlns:a16="http://schemas.microsoft.com/office/drawing/2014/main" id="{CB3BC1EA-9F99-4AB6-A8AF-00F2D87904D1}"/>
                </a:ext>
              </a:extLst>
            </p:cNvPr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59;p2">
              <a:extLst>
                <a:ext uri="{FF2B5EF4-FFF2-40B4-BE49-F238E27FC236}">
                  <a16:creationId xmlns:a16="http://schemas.microsoft.com/office/drawing/2014/main" id="{1A6D4398-587E-49FF-A774-E015DE9F3E81}"/>
                </a:ext>
              </a:extLst>
            </p:cNvPr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60;p2">
              <a:extLst>
                <a:ext uri="{FF2B5EF4-FFF2-40B4-BE49-F238E27FC236}">
                  <a16:creationId xmlns:a16="http://schemas.microsoft.com/office/drawing/2014/main" id="{D42061E1-37A5-4F0C-87EF-227D75E02230}"/>
                </a:ext>
              </a:extLst>
            </p:cNvPr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61;p2">
              <a:extLst>
                <a:ext uri="{FF2B5EF4-FFF2-40B4-BE49-F238E27FC236}">
                  <a16:creationId xmlns:a16="http://schemas.microsoft.com/office/drawing/2014/main" id="{26021BD9-76FB-4EDA-9F1A-610A7E8EBE29}"/>
                </a:ext>
              </a:extLst>
            </p:cNvPr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62;p2">
              <a:extLst>
                <a:ext uri="{FF2B5EF4-FFF2-40B4-BE49-F238E27FC236}">
                  <a16:creationId xmlns:a16="http://schemas.microsoft.com/office/drawing/2014/main" id="{DA41E5D8-BBC3-4127-913A-2B181AF9963C}"/>
                </a:ext>
              </a:extLst>
            </p:cNvPr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63;p2">
              <a:extLst>
                <a:ext uri="{FF2B5EF4-FFF2-40B4-BE49-F238E27FC236}">
                  <a16:creationId xmlns:a16="http://schemas.microsoft.com/office/drawing/2014/main" id="{494AD037-3AF2-4991-9E1D-DBB7C14325FA}"/>
                </a:ext>
              </a:extLst>
            </p:cNvPr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64;p2">
              <a:extLst>
                <a:ext uri="{FF2B5EF4-FFF2-40B4-BE49-F238E27FC236}">
                  <a16:creationId xmlns:a16="http://schemas.microsoft.com/office/drawing/2014/main" id="{E859FAD6-8927-4E9C-9238-96C310134FB3}"/>
                </a:ext>
              </a:extLst>
            </p:cNvPr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65;p2">
              <a:extLst>
                <a:ext uri="{FF2B5EF4-FFF2-40B4-BE49-F238E27FC236}">
                  <a16:creationId xmlns:a16="http://schemas.microsoft.com/office/drawing/2014/main" id="{220F08C5-EA0E-4959-894D-51875F629E96}"/>
                </a:ext>
              </a:extLst>
            </p:cNvPr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66;p2">
              <a:extLst>
                <a:ext uri="{FF2B5EF4-FFF2-40B4-BE49-F238E27FC236}">
                  <a16:creationId xmlns:a16="http://schemas.microsoft.com/office/drawing/2014/main" id="{9A0FDA50-CCB7-454E-8930-A99C706F79BD}"/>
                </a:ext>
              </a:extLst>
            </p:cNvPr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67;p2">
              <a:extLst>
                <a:ext uri="{FF2B5EF4-FFF2-40B4-BE49-F238E27FC236}">
                  <a16:creationId xmlns:a16="http://schemas.microsoft.com/office/drawing/2014/main" id="{28B46C64-8314-48E6-AE85-88C52A6DF071}"/>
                </a:ext>
              </a:extLst>
            </p:cNvPr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68;p2">
              <a:extLst>
                <a:ext uri="{FF2B5EF4-FFF2-40B4-BE49-F238E27FC236}">
                  <a16:creationId xmlns:a16="http://schemas.microsoft.com/office/drawing/2014/main" id="{34BC8DF6-338F-4306-85B6-187ACF5BE25F}"/>
                </a:ext>
              </a:extLst>
            </p:cNvPr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69;p2">
              <a:extLst>
                <a:ext uri="{FF2B5EF4-FFF2-40B4-BE49-F238E27FC236}">
                  <a16:creationId xmlns:a16="http://schemas.microsoft.com/office/drawing/2014/main" id="{D2FAA89C-8F47-4B94-B702-0FA2251E307D}"/>
                </a:ext>
              </a:extLst>
            </p:cNvPr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70;p2">
              <a:extLst>
                <a:ext uri="{FF2B5EF4-FFF2-40B4-BE49-F238E27FC236}">
                  <a16:creationId xmlns:a16="http://schemas.microsoft.com/office/drawing/2014/main" id="{4F0DD910-6938-404A-9F70-FAE71D1ECF9B}"/>
                </a:ext>
              </a:extLst>
            </p:cNvPr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71;p2">
              <a:extLst>
                <a:ext uri="{FF2B5EF4-FFF2-40B4-BE49-F238E27FC236}">
                  <a16:creationId xmlns:a16="http://schemas.microsoft.com/office/drawing/2014/main" id="{D86B6858-87F4-4D1F-8709-401E1ED180B6}"/>
                </a:ext>
              </a:extLst>
            </p:cNvPr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72;p2">
              <a:extLst>
                <a:ext uri="{FF2B5EF4-FFF2-40B4-BE49-F238E27FC236}">
                  <a16:creationId xmlns:a16="http://schemas.microsoft.com/office/drawing/2014/main" id="{E94B9F62-285E-41EC-B231-A1D1BA26655A}"/>
                </a:ext>
              </a:extLst>
            </p:cNvPr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73;p2">
              <a:extLst>
                <a:ext uri="{FF2B5EF4-FFF2-40B4-BE49-F238E27FC236}">
                  <a16:creationId xmlns:a16="http://schemas.microsoft.com/office/drawing/2014/main" id="{5847BB95-AE7C-403A-BC73-8535F21C83E0}"/>
                </a:ext>
              </a:extLst>
            </p:cNvPr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74;p2">
              <a:extLst>
                <a:ext uri="{FF2B5EF4-FFF2-40B4-BE49-F238E27FC236}">
                  <a16:creationId xmlns:a16="http://schemas.microsoft.com/office/drawing/2014/main" id="{750E3C22-E54A-4BDC-996F-92EB5F0A6982}"/>
                </a:ext>
              </a:extLst>
            </p:cNvPr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75;p2">
              <a:extLst>
                <a:ext uri="{FF2B5EF4-FFF2-40B4-BE49-F238E27FC236}">
                  <a16:creationId xmlns:a16="http://schemas.microsoft.com/office/drawing/2014/main" id="{E57D9C89-BFE8-4992-ADE0-8F2F9D5834E2}"/>
                </a:ext>
              </a:extLst>
            </p:cNvPr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76;p2">
              <a:extLst>
                <a:ext uri="{FF2B5EF4-FFF2-40B4-BE49-F238E27FC236}">
                  <a16:creationId xmlns:a16="http://schemas.microsoft.com/office/drawing/2014/main" id="{FBBBE03D-0ED0-40D9-A42F-6745F836F440}"/>
                </a:ext>
              </a:extLst>
            </p:cNvPr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77;p2">
              <a:extLst>
                <a:ext uri="{FF2B5EF4-FFF2-40B4-BE49-F238E27FC236}">
                  <a16:creationId xmlns:a16="http://schemas.microsoft.com/office/drawing/2014/main" id="{D0616CFE-0532-45AC-AE15-BE52B704F2C6}"/>
                </a:ext>
              </a:extLst>
            </p:cNvPr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78;p2">
              <a:extLst>
                <a:ext uri="{FF2B5EF4-FFF2-40B4-BE49-F238E27FC236}">
                  <a16:creationId xmlns:a16="http://schemas.microsoft.com/office/drawing/2014/main" id="{25DE3859-6F5A-4D46-A443-3B60EB229468}"/>
                </a:ext>
              </a:extLst>
            </p:cNvPr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79;p2">
              <a:extLst>
                <a:ext uri="{FF2B5EF4-FFF2-40B4-BE49-F238E27FC236}">
                  <a16:creationId xmlns:a16="http://schemas.microsoft.com/office/drawing/2014/main" id="{EB57A623-4CF1-4606-B01A-0A5BD79739AB}"/>
                </a:ext>
              </a:extLst>
            </p:cNvPr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80;p2">
              <a:extLst>
                <a:ext uri="{FF2B5EF4-FFF2-40B4-BE49-F238E27FC236}">
                  <a16:creationId xmlns:a16="http://schemas.microsoft.com/office/drawing/2014/main" id="{F3E69ABC-E8A6-4804-A554-4A448063A17D}"/>
                </a:ext>
              </a:extLst>
            </p:cNvPr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81;p2">
              <a:extLst>
                <a:ext uri="{FF2B5EF4-FFF2-40B4-BE49-F238E27FC236}">
                  <a16:creationId xmlns:a16="http://schemas.microsoft.com/office/drawing/2014/main" id="{01DDA14A-2174-4E5A-A75B-3F1C0851A061}"/>
                </a:ext>
              </a:extLst>
            </p:cNvPr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82;p2">
              <a:extLst>
                <a:ext uri="{FF2B5EF4-FFF2-40B4-BE49-F238E27FC236}">
                  <a16:creationId xmlns:a16="http://schemas.microsoft.com/office/drawing/2014/main" id="{F5461FD8-D958-4333-88D8-8C5819F314B6}"/>
                </a:ext>
              </a:extLst>
            </p:cNvPr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83;p2">
              <a:extLst>
                <a:ext uri="{FF2B5EF4-FFF2-40B4-BE49-F238E27FC236}">
                  <a16:creationId xmlns:a16="http://schemas.microsoft.com/office/drawing/2014/main" id="{1CD3FB65-0229-46F7-8765-004069853774}"/>
                </a:ext>
              </a:extLst>
            </p:cNvPr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84;p2">
              <a:extLst>
                <a:ext uri="{FF2B5EF4-FFF2-40B4-BE49-F238E27FC236}">
                  <a16:creationId xmlns:a16="http://schemas.microsoft.com/office/drawing/2014/main" id="{D71A6012-BB0C-4A21-AED0-C1025AC1DEDD}"/>
                </a:ext>
              </a:extLst>
            </p:cNvPr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85;p2">
              <a:extLst>
                <a:ext uri="{FF2B5EF4-FFF2-40B4-BE49-F238E27FC236}">
                  <a16:creationId xmlns:a16="http://schemas.microsoft.com/office/drawing/2014/main" id="{21F84DCF-B786-483D-BD10-427AB491F5F7}"/>
                </a:ext>
              </a:extLst>
            </p:cNvPr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86;p2">
              <a:extLst>
                <a:ext uri="{FF2B5EF4-FFF2-40B4-BE49-F238E27FC236}">
                  <a16:creationId xmlns:a16="http://schemas.microsoft.com/office/drawing/2014/main" id="{DE7DAB63-FDC4-48D5-933A-74ABFE5283E6}"/>
                </a:ext>
              </a:extLst>
            </p:cNvPr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87;p2">
              <a:extLst>
                <a:ext uri="{FF2B5EF4-FFF2-40B4-BE49-F238E27FC236}">
                  <a16:creationId xmlns:a16="http://schemas.microsoft.com/office/drawing/2014/main" id="{92109A53-96B6-48DD-88D9-F622A09F2311}"/>
                </a:ext>
              </a:extLst>
            </p:cNvPr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88;p2">
              <a:extLst>
                <a:ext uri="{FF2B5EF4-FFF2-40B4-BE49-F238E27FC236}">
                  <a16:creationId xmlns:a16="http://schemas.microsoft.com/office/drawing/2014/main" id="{57C144E4-A721-406C-8F0D-79A8F303DB12}"/>
                </a:ext>
              </a:extLst>
            </p:cNvPr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89;p2">
              <a:extLst>
                <a:ext uri="{FF2B5EF4-FFF2-40B4-BE49-F238E27FC236}">
                  <a16:creationId xmlns:a16="http://schemas.microsoft.com/office/drawing/2014/main" id="{402366E3-707E-49E7-898A-972ED54FDB47}"/>
                </a:ext>
              </a:extLst>
            </p:cNvPr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90;p2">
              <a:extLst>
                <a:ext uri="{FF2B5EF4-FFF2-40B4-BE49-F238E27FC236}">
                  <a16:creationId xmlns:a16="http://schemas.microsoft.com/office/drawing/2014/main" id="{98AAF419-67FD-4CAE-9FE6-63893400925D}"/>
                </a:ext>
              </a:extLst>
            </p:cNvPr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91;p2">
              <a:extLst>
                <a:ext uri="{FF2B5EF4-FFF2-40B4-BE49-F238E27FC236}">
                  <a16:creationId xmlns:a16="http://schemas.microsoft.com/office/drawing/2014/main" id="{CE37BF68-3ADD-466A-B999-B17AD6A4C7B3}"/>
                </a:ext>
              </a:extLst>
            </p:cNvPr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92;p2">
              <a:extLst>
                <a:ext uri="{FF2B5EF4-FFF2-40B4-BE49-F238E27FC236}">
                  <a16:creationId xmlns:a16="http://schemas.microsoft.com/office/drawing/2014/main" id="{1ECFB1B0-D169-4B0C-90E3-AE373850139A}"/>
                </a:ext>
              </a:extLst>
            </p:cNvPr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93;p2">
              <a:extLst>
                <a:ext uri="{FF2B5EF4-FFF2-40B4-BE49-F238E27FC236}">
                  <a16:creationId xmlns:a16="http://schemas.microsoft.com/office/drawing/2014/main" id="{3DACD9AB-E28B-4E7A-934D-6E6896A669C2}"/>
                </a:ext>
              </a:extLst>
            </p:cNvPr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94;p2">
              <a:extLst>
                <a:ext uri="{FF2B5EF4-FFF2-40B4-BE49-F238E27FC236}">
                  <a16:creationId xmlns:a16="http://schemas.microsoft.com/office/drawing/2014/main" id="{21DF6980-304F-4801-AD6A-40F43030B030}"/>
                </a:ext>
              </a:extLst>
            </p:cNvPr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95;p2">
              <a:extLst>
                <a:ext uri="{FF2B5EF4-FFF2-40B4-BE49-F238E27FC236}">
                  <a16:creationId xmlns:a16="http://schemas.microsoft.com/office/drawing/2014/main" id="{9DA17122-F961-413C-940F-1DCF9777FBF0}"/>
                </a:ext>
              </a:extLst>
            </p:cNvPr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96;p2">
              <a:extLst>
                <a:ext uri="{FF2B5EF4-FFF2-40B4-BE49-F238E27FC236}">
                  <a16:creationId xmlns:a16="http://schemas.microsoft.com/office/drawing/2014/main" id="{E9FAFA4C-C7DD-40D6-8F9B-01C5DF41BFC8}"/>
                </a:ext>
              </a:extLst>
            </p:cNvPr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97;p2">
              <a:extLst>
                <a:ext uri="{FF2B5EF4-FFF2-40B4-BE49-F238E27FC236}">
                  <a16:creationId xmlns:a16="http://schemas.microsoft.com/office/drawing/2014/main" id="{055004C9-A074-4964-A6A3-3488E85CF54C}"/>
                </a:ext>
              </a:extLst>
            </p:cNvPr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98;p2">
              <a:extLst>
                <a:ext uri="{FF2B5EF4-FFF2-40B4-BE49-F238E27FC236}">
                  <a16:creationId xmlns:a16="http://schemas.microsoft.com/office/drawing/2014/main" id="{BD362D13-B0E5-4B48-88B5-D6782496F4B3}"/>
                </a:ext>
              </a:extLst>
            </p:cNvPr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99;p2">
              <a:extLst>
                <a:ext uri="{FF2B5EF4-FFF2-40B4-BE49-F238E27FC236}">
                  <a16:creationId xmlns:a16="http://schemas.microsoft.com/office/drawing/2014/main" id="{125926B9-8CEA-40A7-84B6-974C0C82AE9B}"/>
                </a:ext>
              </a:extLst>
            </p:cNvPr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00;p2">
              <a:extLst>
                <a:ext uri="{FF2B5EF4-FFF2-40B4-BE49-F238E27FC236}">
                  <a16:creationId xmlns:a16="http://schemas.microsoft.com/office/drawing/2014/main" id="{21340D22-1CE7-4859-9C72-B0E437039127}"/>
                </a:ext>
              </a:extLst>
            </p:cNvPr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01;p2">
              <a:extLst>
                <a:ext uri="{FF2B5EF4-FFF2-40B4-BE49-F238E27FC236}">
                  <a16:creationId xmlns:a16="http://schemas.microsoft.com/office/drawing/2014/main" id="{7257C7F4-F979-48BE-89FF-B71DA9BC5DAB}"/>
                </a:ext>
              </a:extLst>
            </p:cNvPr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202;p2">
              <a:extLst>
                <a:ext uri="{FF2B5EF4-FFF2-40B4-BE49-F238E27FC236}">
                  <a16:creationId xmlns:a16="http://schemas.microsoft.com/office/drawing/2014/main" id="{61B95DA0-8335-4A8F-9D85-398AE2C39E50}"/>
                </a:ext>
              </a:extLst>
            </p:cNvPr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203;p2">
              <a:extLst>
                <a:ext uri="{FF2B5EF4-FFF2-40B4-BE49-F238E27FC236}">
                  <a16:creationId xmlns:a16="http://schemas.microsoft.com/office/drawing/2014/main" id="{2BE08B80-9459-4354-98B9-CF8FE49183DE}"/>
                </a:ext>
              </a:extLst>
            </p:cNvPr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204;p2">
              <a:extLst>
                <a:ext uri="{FF2B5EF4-FFF2-40B4-BE49-F238E27FC236}">
                  <a16:creationId xmlns:a16="http://schemas.microsoft.com/office/drawing/2014/main" id="{A7A0E405-41E2-40FC-909C-54FC13BE411A}"/>
                </a:ext>
              </a:extLst>
            </p:cNvPr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205;p2">
              <a:extLst>
                <a:ext uri="{FF2B5EF4-FFF2-40B4-BE49-F238E27FC236}">
                  <a16:creationId xmlns:a16="http://schemas.microsoft.com/office/drawing/2014/main" id="{90FAB81D-1D6D-4FFE-89A6-35CB9D3CFB78}"/>
                </a:ext>
              </a:extLst>
            </p:cNvPr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206;p2">
              <a:extLst>
                <a:ext uri="{FF2B5EF4-FFF2-40B4-BE49-F238E27FC236}">
                  <a16:creationId xmlns:a16="http://schemas.microsoft.com/office/drawing/2014/main" id="{50EB79DA-BD17-4610-857C-D6DBFAA590BB}"/>
                </a:ext>
              </a:extLst>
            </p:cNvPr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207;p2">
              <a:extLst>
                <a:ext uri="{FF2B5EF4-FFF2-40B4-BE49-F238E27FC236}">
                  <a16:creationId xmlns:a16="http://schemas.microsoft.com/office/drawing/2014/main" id="{D12C9350-A4F1-4C78-BC57-47926CB3938C}"/>
                </a:ext>
              </a:extLst>
            </p:cNvPr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208;p2">
              <a:extLst>
                <a:ext uri="{FF2B5EF4-FFF2-40B4-BE49-F238E27FC236}">
                  <a16:creationId xmlns:a16="http://schemas.microsoft.com/office/drawing/2014/main" id="{746821AC-BAA3-4B84-8725-3072166FD26D}"/>
                </a:ext>
              </a:extLst>
            </p:cNvPr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209;p2">
              <a:extLst>
                <a:ext uri="{FF2B5EF4-FFF2-40B4-BE49-F238E27FC236}">
                  <a16:creationId xmlns:a16="http://schemas.microsoft.com/office/drawing/2014/main" id="{B3BD1378-B95D-4E74-AC6E-C75935E39676}"/>
                </a:ext>
              </a:extLst>
            </p:cNvPr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210;p2">
              <a:extLst>
                <a:ext uri="{FF2B5EF4-FFF2-40B4-BE49-F238E27FC236}">
                  <a16:creationId xmlns:a16="http://schemas.microsoft.com/office/drawing/2014/main" id="{AD126392-FBC9-45B6-BAA9-8F93343F3BD4}"/>
                </a:ext>
              </a:extLst>
            </p:cNvPr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4" name="Google Shape;2264;p14"/>
          <p:cNvSpPr txBox="1">
            <a:spLocks noGrp="1"/>
          </p:cNvSpPr>
          <p:nvPr>
            <p:ph type="ctrTitle"/>
          </p:nvPr>
        </p:nvSpPr>
        <p:spPr>
          <a:xfrm>
            <a:off x="502885" y="2798441"/>
            <a:ext cx="4778400" cy="387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5400" b="1" dirty="0">
                <a:solidFill>
                  <a:srgbClr val="FF6600"/>
                </a:solidFill>
                <a:effectLst/>
                <a:latin typeface="Frutiger LT Std 45 Light" panose="020B0402020204020204" pitchFamily="34" charset="0"/>
                <a:ea typeface="Times New Roman" panose="02020603050405020304" pitchFamily="18" charset="0"/>
              </a:rPr>
              <a:t>Community of Practice</a:t>
            </a:r>
            <a:b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3200" b="1" dirty="0">
                <a:solidFill>
                  <a:schemeClr val="tx1"/>
                </a:solidFill>
                <a:effectLst/>
                <a:latin typeface="Frutiger LT Std 55 Roman"/>
                <a:ea typeface="Times New Roman" panose="02020603050405020304" pitchFamily="18" charset="0"/>
              </a:rPr>
              <a:t> </a:t>
            </a:r>
            <a:b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GB" sz="3200" b="1" dirty="0">
                <a:effectLst/>
                <a:latin typeface="Frutiger LT Std 55 Roman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0" dirty="0">
              <a:solidFill>
                <a:schemeClr val="tx1"/>
              </a:solidFill>
              <a:latin typeface="Bebas Neue Bold" panose="020B0604020202020204" charset="0"/>
              <a:cs typeface="Arial"/>
            </a:endParaRPr>
          </a:p>
        </p:txBody>
      </p:sp>
      <p:pic>
        <p:nvPicPr>
          <p:cNvPr id="2243" name="Picture 2242">
            <a:extLst>
              <a:ext uri="{FF2B5EF4-FFF2-40B4-BE49-F238E27FC236}">
                <a16:creationId xmlns:a16="http://schemas.microsoft.com/office/drawing/2014/main" id="{4EFEB016-23D0-44DA-97B6-EDEA377AC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319" y="93580"/>
            <a:ext cx="2324797" cy="9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5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42-F65C-3F5D-F1A9-8081627B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</a:t>
            </a:r>
            <a:endParaRPr lang="en-K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4788A-DB4E-7580-BBE3-926BBB07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234" y="1905000"/>
            <a:ext cx="11219766" cy="4267200"/>
          </a:xfrm>
        </p:spPr>
        <p:txBody>
          <a:bodyPr/>
          <a:lstStyle/>
          <a:p>
            <a:pPr marL="0" indent="0">
              <a:buNone/>
            </a:pPr>
            <a:endParaRPr lang="en-US" sz="3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« A group of people that share a domain of expertise or professional practice, and meet to exchange, share, and learn from each other, face to face or virtually »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(Wenger, McDermott, and Snyder, 2022).</a:t>
            </a:r>
            <a:endParaRPr lang="en-KE" sz="36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96440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3C98B-9BFB-E15E-C962-82CEC463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Framework 2028</a:t>
            </a:r>
            <a:endParaRPr lang="en-K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9CCE7-A997-C71B-9DB3-45EE0FCD88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166" y="1905000"/>
            <a:ext cx="11233834" cy="4267200"/>
          </a:xfrm>
        </p:spPr>
        <p:txBody>
          <a:bodyPr>
            <a:normAutofit/>
          </a:bodyPr>
          <a:lstStyle/>
          <a:p>
            <a:r>
              <a:rPr lang="en-GB" sz="4400" dirty="0" err="1"/>
              <a:t>Center</a:t>
            </a:r>
            <a:r>
              <a:rPr lang="en-GB" sz="4400" dirty="0"/>
              <a:t> Care on People;</a:t>
            </a:r>
          </a:p>
          <a:p>
            <a:r>
              <a:rPr lang="en-GB" sz="4400" dirty="0"/>
              <a:t>Move the Sexuality Agenda;</a:t>
            </a:r>
          </a:p>
          <a:p>
            <a:r>
              <a:rPr lang="en-GB" sz="4400" dirty="0"/>
              <a:t>Solidarity for Change;</a:t>
            </a:r>
          </a:p>
          <a:p>
            <a:r>
              <a:rPr lang="en-GB" sz="4400" dirty="0"/>
              <a:t>Nurture our Federation.</a:t>
            </a:r>
            <a:endParaRPr lang="en-KE" sz="4400" dirty="0"/>
          </a:p>
        </p:txBody>
      </p:sp>
    </p:spTree>
    <p:extLst>
      <p:ext uri="{BB962C8B-B14F-4D97-AF65-F5344CB8AC3E}">
        <p14:creationId xmlns:p14="http://schemas.microsoft.com/office/powerpoint/2010/main" val="220900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EBAF-4FDC-190D-BC4E-61D4441E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Solidarity for change</a:t>
            </a:r>
            <a:endParaRPr lang="en-K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B5F64-EF83-B432-8F3C-56A504493E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2031" y="1905000"/>
            <a:ext cx="11261969" cy="4267200"/>
          </a:xfrm>
        </p:spPr>
        <p:txBody>
          <a:bodyPr>
            <a:normAutofit/>
          </a:bodyPr>
          <a:lstStyle/>
          <a:p>
            <a:r>
              <a:rPr lang="en-GB" sz="4800" dirty="0"/>
              <a:t>Support Social Movements;</a:t>
            </a:r>
          </a:p>
          <a:p>
            <a:r>
              <a:rPr lang="en-GB" sz="4800" dirty="0"/>
              <a:t>Build Strategic Partnerships;</a:t>
            </a:r>
          </a:p>
          <a:p>
            <a:r>
              <a:rPr lang="en-GB" sz="4800" dirty="0"/>
              <a:t>Innovate &amp; Share Knowledge.</a:t>
            </a:r>
            <a:endParaRPr lang="en-KE" sz="4800" dirty="0"/>
          </a:p>
        </p:txBody>
      </p:sp>
    </p:spTree>
    <p:extLst>
      <p:ext uri="{BB962C8B-B14F-4D97-AF65-F5344CB8AC3E}">
        <p14:creationId xmlns:p14="http://schemas.microsoft.com/office/powerpoint/2010/main" val="147690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7798-3C67-C3A9-D4BA-7D0388D5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Innovate and share knowledge</a:t>
            </a:r>
            <a:endParaRPr lang="en-K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96EE2-F6F5-2EEF-FDB0-3163C5E9FD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098" y="1905000"/>
            <a:ext cx="11247902" cy="4267200"/>
          </a:xfrm>
        </p:spPr>
        <p:txBody>
          <a:bodyPr>
            <a:normAutofit/>
          </a:bodyPr>
          <a:lstStyle/>
          <a:p>
            <a:r>
              <a:rPr lang="en-GB" sz="4800" dirty="0"/>
              <a:t>Grow the IPPF </a:t>
            </a:r>
            <a:r>
              <a:rPr lang="en-GB" sz="4800" dirty="0" err="1"/>
              <a:t>centers</a:t>
            </a:r>
            <a:r>
              <a:rPr lang="en-GB" sz="4800" dirty="0"/>
              <a:t> &amp; funds;</a:t>
            </a:r>
          </a:p>
          <a:p>
            <a:r>
              <a:rPr lang="en-GB" sz="4800" u="sng" dirty="0"/>
              <a:t>Communicate learning;</a:t>
            </a:r>
          </a:p>
          <a:p>
            <a:r>
              <a:rPr lang="en-GB" sz="4800" u="sng" dirty="0"/>
              <a:t>Incubate ideas &amp; tech.</a:t>
            </a:r>
            <a:endParaRPr lang="en-KE" sz="4800" u="sng" dirty="0"/>
          </a:p>
        </p:txBody>
      </p:sp>
    </p:spTree>
    <p:extLst>
      <p:ext uri="{BB962C8B-B14F-4D97-AF65-F5344CB8AC3E}">
        <p14:creationId xmlns:p14="http://schemas.microsoft.com/office/powerpoint/2010/main" val="227970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09F9-60D6-7B49-358D-D9A30AAAD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57480"/>
            <a:ext cx="10871200" cy="953868"/>
          </a:xfrm>
        </p:spPr>
        <p:txBody>
          <a:bodyPr/>
          <a:lstStyle/>
          <a:p>
            <a:r>
              <a:rPr lang="en-GB" dirty="0"/>
              <a:t>MA Centric Approach</a:t>
            </a:r>
            <a:endParaRPr lang="en-K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96B57-9AAA-BA1E-045C-D7B73CC1B6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1692" y="1905000"/>
            <a:ext cx="11332308" cy="4267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000" b="0" i="0" u="none" strike="noStrike" dirty="0">
                <a:solidFill>
                  <a:srgbClr val="343A40"/>
                </a:solidFill>
                <a:effectLst/>
                <a:latin typeface="Poppins" panose="00000500000000000000" pitchFamily="2" charset="0"/>
              </a:rPr>
              <a:t>IPPF leads a</a:t>
            </a:r>
            <a:r>
              <a:rPr lang="en-GB" sz="2000" b="1" i="0" u="none" strike="noStrike" dirty="0">
                <a:solidFill>
                  <a:srgbClr val="343A40"/>
                </a:solidFill>
                <a:effectLst/>
                <a:latin typeface="Poppins" panose="00000500000000000000" pitchFamily="2" charset="0"/>
              </a:rPr>
              <a:t> locally owned</a:t>
            </a:r>
            <a:r>
              <a:rPr lang="en-GB" sz="2000" b="0" i="0" u="none" strike="noStrike" dirty="0">
                <a:solidFill>
                  <a:srgbClr val="343A40"/>
                </a:solidFill>
                <a:effectLst/>
                <a:latin typeface="Poppins" panose="00000500000000000000" pitchFamily="2" charset="0"/>
              </a:rPr>
              <a:t>, globally connected </a:t>
            </a:r>
            <a:r>
              <a:rPr lang="en-GB" sz="2000" b="1" i="0" u="none" strike="noStrike" dirty="0">
                <a:solidFill>
                  <a:srgbClr val="343A40"/>
                </a:solidFill>
                <a:effectLst/>
                <a:latin typeface="Poppins" panose="00000500000000000000" pitchFamily="2" charset="0"/>
              </a:rPr>
              <a:t>civil society movement</a:t>
            </a:r>
            <a:r>
              <a:rPr lang="en-GB" sz="2000" b="0" i="0" u="none" strike="noStrike" dirty="0">
                <a:solidFill>
                  <a:srgbClr val="343A40"/>
                </a:solidFill>
                <a:effectLst/>
                <a:latin typeface="Poppins" panose="00000500000000000000" pitchFamily="2" charset="0"/>
              </a:rPr>
              <a:t> that provides and enables services and champions SRHR for all, especially the under-served.</a:t>
            </a:r>
          </a:p>
          <a:p>
            <a:pPr marL="0" indent="0">
              <a:buNone/>
            </a:pPr>
            <a:endParaRPr lang="en-KE" sz="24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99581D-F594-B642-DDC2-EFE3B02CE3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044541"/>
              </p:ext>
            </p:extLst>
          </p:nvPr>
        </p:nvGraphicFramePr>
        <p:xfrm>
          <a:off x="1642794" y="2708031"/>
          <a:ext cx="8750104" cy="4149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054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2B66-911A-AC6C-7ED5-8D390A4B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Peer-to-Peer Approach</a:t>
            </a:r>
            <a:endParaRPr lang="en-KE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7834E77-7629-1740-4210-2E26EE7FEC2A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239713" y="1905000"/>
            <a:ext cx="11444287" cy="426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Networking;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Stronger civil society movement;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Empowered CSOs;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Capacity building among peers;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Generation of knowledge;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KE" sz="2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6BBD517-1364-F3FE-175F-8ACC59B86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95290"/>
              </p:ext>
            </p:extLst>
          </p:nvPr>
        </p:nvGraphicFramePr>
        <p:xfrm>
          <a:off x="5137833" y="1545818"/>
          <a:ext cx="6546167" cy="5154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86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outdoor, porch&#10;&#10;Description automatically generated">
            <a:extLst>
              <a:ext uri="{FF2B5EF4-FFF2-40B4-BE49-F238E27FC236}">
                <a16:creationId xmlns:a16="http://schemas.microsoft.com/office/drawing/2014/main" id="{F53A15AE-DDC7-F2D8-ACEE-E598A9629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289"/>
            <a:ext cx="12276083" cy="81840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FF3B11-32E2-5510-2BD8-0B2E6DFF4642}"/>
              </a:ext>
            </a:extLst>
          </p:cNvPr>
          <p:cNvSpPr/>
          <p:nvPr/>
        </p:nvSpPr>
        <p:spPr>
          <a:xfrm>
            <a:off x="620111" y="4994079"/>
            <a:ext cx="4330262" cy="1220951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>
              <a:solidFill>
                <a:srgbClr val="0000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FA1E2-F981-E503-C40B-3E1EA2414310}"/>
              </a:ext>
            </a:extLst>
          </p:cNvPr>
          <p:cNvSpPr txBox="1"/>
          <p:nvPr/>
        </p:nvSpPr>
        <p:spPr>
          <a:xfrm>
            <a:off x="1418897" y="5142890"/>
            <a:ext cx="4078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E" sz="5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01820068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gan template">
  <a:themeElements>
    <a:clrScheme name="Custom 347">
      <a:dk1>
        <a:srgbClr val="0B0D18"/>
      </a:dk1>
      <a:lt1>
        <a:srgbClr val="FFFFFF"/>
      </a:lt1>
      <a:dk2>
        <a:srgbClr val="868791"/>
      </a:dk2>
      <a:lt2>
        <a:srgbClr val="EBECF0"/>
      </a:lt2>
      <a:accent1>
        <a:srgbClr val="FFC801"/>
      </a:accent1>
      <a:accent2>
        <a:srgbClr val="FF6146"/>
      </a:accent2>
      <a:accent3>
        <a:srgbClr val="8FBD27"/>
      </a:accent3>
      <a:accent4>
        <a:srgbClr val="3DB8B4"/>
      </a:accent4>
      <a:accent5>
        <a:srgbClr val="5D92EC"/>
      </a:accent5>
      <a:accent6>
        <a:srgbClr val="C575C1"/>
      </a:accent6>
      <a:hlink>
        <a:srgbClr val="8A09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descreenPresentation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AFB4CD2935C64D8F749FDC351F684F" ma:contentTypeVersion="14" ma:contentTypeDescription="Create a new document." ma:contentTypeScope="" ma:versionID="87a20ace83c88ad650270fbccb7713e2">
  <xsd:schema xmlns:xsd="http://www.w3.org/2001/XMLSchema" xmlns:xs="http://www.w3.org/2001/XMLSchema" xmlns:p="http://schemas.microsoft.com/office/2006/metadata/properties" xmlns:ns2="17eb0710-336f-4852-a507-f8677215c3b7" xmlns:ns3="38ca754d-038e-4875-8ab1-ba158bcdba4a" targetNamespace="http://schemas.microsoft.com/office/2006/metadata/properties" ma:root="true" ma:fieldsID="238a6bf4bd33c8ea0da1e77020452b68" ns2:_="" ns3:_="">
    <xsd:import namespace="17eb0710-336f-4852-a507-f8677215c3b7"/>
    <xsd:import namespace="38ca754d-038e-4875-8ab1-ba158bcdba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b0710-336f-4852-a507-f8677215c3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01d558d-d313-4f1d-868c-6b3a2833dc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a754d-038e-4875-8ab1-ba158bcdba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2355b7f-81f0-4935-a3d8-97f40599fa50}" ma:internalName="TaxCatchAll" ma:showField="CatchAllData" ma:web="38ca754d-038e-4875-8ab1-ba158bcdba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ca754d-038e-4875-8ab1-ba158bcdba4a" xsi:nil="true"/>
    <lcf76f155ced4ddcb4097134ff3c332f xmlns="17eb0710-336f-4852-a507-f8677215c3b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D9F76D-7D3E-407B-9E63-DA31A10EB2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5FA1A2-B1D0-473D-984B-1C0F07C8C0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eb0710-336f-4852-a507-f8677215c3b7"/>
    <ds:schemaRef ds:uri="38ca754d-038e-4875-8ab1-ba158bcdba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3AFC73-D4F7-41F4-AB69-9FDBB76801A5}">
  <ds:schemaRefs>
    <ds:schemaRef ds:uri="http://schemas.microsoft.com/office/2006/metadata/properties"/>
    <ds:schemaRef ds:uri="http://schemas.microsoft.com/office/infopath/2007/PartnerControls"/>
    <ds:schemaRef ds:uri="38ca754d-038e-4875-8ab1-ba158bcdba4a"/>
    <ds:schemaRef ds:uri="17eb0710-336f-4852-a507-f8677215c3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172</Words>
  <Application>Microsoft Office PowerPoint</Application>
  <PresentationFormat>Widescreen</PresentationFormat>
  <Paragraphs>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Arial Black</vt:lpstr>
      <vt:lpstr>Bebas Neue</vt:lpstr>
      <vt:lpstr>Bebas Neue Bold</vt:lpstr>
      <vt:lpstr>Calibri</vt:lpstr>
      <vt:lpstr>Frutiger LT Std 45 Light</vt:lpstr>
      <vt:lpstr>Frutiger LT Std 55 Roman</vt:lpstr>
      <vt:lpstr>Poppins</vt:lpstr>
      <vt:lpstr>Saira SemiCondensed Light</vt:lpstr>
      <vt:lpstr>Times New Roman</vt:lpstr>
      <vt:lpstr>Tw Cen MT</vt:lpstr>
      <vt:lpstr>Wingdings</vt:lpstr>
      <vt:lpstr>Wingdings 2</vt:lpstr>
      <vt:lpstr>Regan template</vt:lpstr>
      <vt:lpstr>WidescreenPresentation</vt:lpstr>
      <vt:lpstr>Community of Practice    </vt:lpstr>
      <vt:lpstr>Definition</vt:lpstr>
      <vt:lpstr>Strategic Framework 2028</vt:lpstr>
      <vt:lpstr>Solidarity for change</vt:lpstr>
      <vt:lpstr>Innovate and share knowledge</vt:lpstr>
      <vt:lpstr>MA Centric Approach</vt:lpstr>
      <vt:lpstr>Peer-to-Peer Approach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Planned  Parenthood Federation  Africa Region  (IPPFAR)</dc:title>
  <dc:creator>Michelle Mugeni</dc:creator>
  <cp:lastModifiedBy>Dracuse Edithe</cp:lastModifiedBy>
  <cp:revision>336</cp:revision>
  <dcterms:created xsi:type="dcterms:W3CDTF">2021-10-26T13:21:30Z</dcterms:created>
  <dcterms:modified xsi:type="dcterms:W3CDTF">2022-08-25T15:54:46Z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0x010100C3AFB4CD2935C64D8F749FDC351F684F</vt:lpwstr>
  </property>
  <property fmtid="{D5CDD505-2E9C-101B-9397-08002B2CF9AE}" pid="3" name="MediaServiceImageTags">
    <vt:lpwstr/>
  </property>
</Properties>
</file>