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1" r:id="rId5"/>
  </p:sldMasterIdLst>
  <p:notesMasterIdLst>
    <p:notesMasterId r:id="rId19"/>
  </p:notesMasterIdLst>
  <p:sldIdLst>
    <p:sldId id="274" r:id="rId6"/>
    <p:sldId id="1124" r:id="rId7"/>
    <p:sldId id="1125" r:id="rId8"/>
    <p:sldId id="1126" r:id="rId9"/>
    <p:sldId id="1128" r:id="rId10"/>
    <p:sldId id="1134" r:id="rId11"/>
    <p:sldId id="1130" r:id="rId12"/>
    <p:sldId id="1135" r:id="rId13"/>
    <p:sldId id="1136" r:id="rId14"/>
    <p:sldId id="1137" r:id="rId15"/>
    <p:sldId id="1132" r:id="rId16"/>
    <p:sldId id="1133" r:id="rId17"/>
    <p:sldId id="11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D9E6FB"/>
    <a:srgbClr val="B0CBF6"/>
    <a:srgbClr val="8EB4F2"/>
    <a:srgbClr val="578FEB"/>
    <a:srgbClr val="87AFF1"/>
    <a:srgbClr val="009900"/>
    <a:srgbClr val="00008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94"/>
  </p:normalViewPr>
  <p:slideViewPr>
    <p:cSldViewPr snapToGrid="0">
      <p:cViewPr varScale="1">
        <p:scale>
          <a:sx n="68" d="100"/>
          <a:sy n="68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8FA2-A850-49CA-99FD-9F161A9C7BD0}" type="datetimeFigureOut">
              <a:rPr lang="en-GB" smtClean="0"/>
              <a:t>22/09/2022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8F13-C8C0-41CE-89F7-FB779E55A1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bg1"/>
        </a:solidFill>
        <a:effectLst/>
      </p:bgPr>
    </p:bg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3"/>
          <p:cNvSpPr/>
          <p:nvPr/>
        </p:nvSpPr>
        <p:spPr>
          <a:xfrm>
            <a:off x="11460399" y="15233"/>
            <a:ext cx="731592" cy="68427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13"/>
          <p:cNvSpPr/>
          <p:nvPr/>
        </p:nvSpPr>
        <p:spPr>
          <a:xfrm>
            <a:off x="11109311" y="6163263"/>
            <a:ext cx="1082664" cy="6947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13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131" name="Google Shape;2131;p13"/>
          <p:cNvSpPr/>
          <p:nvPr/>
        </p:nvSpPr>
        <p:spPr>
          <a:xfrm>
            <a:off x="-2541" y="5743773"/>
            <a:ext cx="12194568" cy="112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solidFill>
            <a:srgbClr val="8CD1C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2" name="Google Shape;2142;p13"/>
          <p:cNvGrpSpPr/>
          <p:nvPr/>
        </p:nvGrpSpPr>
        <p:grpSpPr>
          <a:xfrm>
            <a:off x="-28333" y="139733"/>
            <a:ext cx="1400996" cy="1125840"/>
            <a:chOff x="-21250" y="104800"/>
            <a:chExt cx="1050747" cy="844380"/>
          </a:xfrm>
          <a:solidFill>
            <a:srgbClr val="00B6F0"/>
          </a:solidFill>
        </p:grpSpPr>
        <p:sp>
          <p:nvSpPr>
            <p:cNvPr id="2143" name="Google Shape;2143;p13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3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3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13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3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3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1" name="Google Shape;2251;p13"/>
          <p:cNvSpPr/>
          <p:nvPr/>
        </p:nvSpPr>
        <p:spPr>
          <a:xfrm>
            <a:off x="104161" y="5803549"/>
            <a:ext cx="1513872" cy="1054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13"/>
          <p:cNvSpPr/>
          <p:nvPr/>
        </p:nvSpPr>
        <p:spPr>
          <a:xfrm>
            <a:off x="-1299" y="5578173"/>
            <a:ext cx="1314072" cy="973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13"/>
          <p:cNvSpPr/>
          <p:nvPr/>
        </p:nvSpPr>
        <p:spPr>
          <a:xfrm>
            <a:off x="-1299" y="5969829"/>
            <a:ext cx="471600" cy="3557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13"/>
          <p:cNvSpPr/>
          <p:nvPr/>
        </p:nvSpPr>
        <p:spPr>
          <a:xfrm>
            <a:off x="-1299" y="6095553"/>
            <a:ext cx="895680" cy="68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00B6F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13"/>
          <p:cNvSpPr/>
          <p:nvPr/>
        </p:nvSpPr>
        <p:spPr>
          <a:xfrm>
            <a:off x="-1299" y="5201001"/>
            <a:ext cx="1313424" cy="10028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00B6F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13"/>
          <p:cNvSpPr/>
          <p:nvPr/>
        </p:nvSpPr>
        <p:spPr>
          <a:xfrm>
            <a:off x="766959" y="6654648"/>
            <a:ext cx="292608" cy="203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13"/>
          <p:cNvSpPr/>
          <p:nvPr/>
        </p:nvSpPr>
        <p:spPr>
          <a:xfrm>
            <a:off x="429187" y="6373652"/>
            <a:ext cx="774072" cy="484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13"/>
          <p:cNvSpPr/>
          <p:nvPr/>
        </p:nvSpPr>
        <p:spPr>
          <a:xfrm>
            <a:off x="-1299" y="5345844"/>
            <a:ext cx="1746216" cy="1293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13"/>
          <p:cNvSpPr/>
          <p:nvPr/>
        </p:nvSpPr>
        <p:spPr>
          <a:xfrm>
            <a:off x="369512" y="6171452"/>
            <a:ext cx="986112" cy="68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35" y="979169"/>
            <a:ext cx="6434424" cy="574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3333"/>
            <a:ext cx="1125864" cy="684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949960"/>
            <a:ext cx="6112512" cy="5156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123805" y="0"/>
            <a:ext cx="2068200" cy="123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540888" y="5551169"/>
            <a:ext cx="2266344" cy="130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180968" y="5657851"/>
            <a:ext cx="2011032" cy="120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3" y="5397499"/>
            <a:ext cx="1477008" cy="10445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3" y="5790564"/>
            <a:ext cx="1396368" cy="1003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5137783"/>
            <a:ext cx="1452240" cy="105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33" y="5269228"/>
            <a:ext cx="1088424" cy="7804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6168389"/>
            <a:ext cx="445104" cy="3346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1457" y="6093459"/>
            <a:ext cx="1158264" cy="764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391793" y="6320789"/>
            <a:ext cx="814680" cy="537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8417" y="6515733"/>
            <a:ext cx="593712" cy="342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3" y="5260339"/>
            <a:ext cx="1946880" cy="136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396343" y="-3"/>
            <a:ext cx="748656" cy="4736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612629" y="-3"/>
            <a:ext cx="2285352" cy="14941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599929" y="-1"/>
            <a:ext cx="1043280" cy="6064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984229" y="86992"/>
            <a:ext cx="1207800" cy="8502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310493" y="-1"/>
            <a:ext cx="1440792" cy="9080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821668" y="312417"/>
            <a:ext cx="1370304" cy="9753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1710668" y="988693"/>
            <a:ext cx="481320" cy="3353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568304" y="-1"/>
            <a:ext cx="231768" cy="150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629775" y="-3"/>
            <a:ext cx="1746216" cy="1132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306049" y="-3"/>
            <a:ext cx="676296" cy="437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8903968" y="6121399"/>
            <a:ext cx="1162677" cy="780408"/>
            <a:chOff x="6677976" y="4591049"/>
            <a:chExt cx="872008" cy="585306"/>
          </a:xfrm>
          <a:solidFill>
            <a:srgbClr val="00B6F0"/>
          </a:solidFill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8523" y="1560193"/>
            <a:ext cx="1153181" cy="1386825"/>
            <a:chOff x="-45720" y="1170144"/>
            <a:chExt cx="864886" cy="1040119"/>
          </a:xfrm>
          <a:solidFill>
            <a:srgbClr val="FF0000"/>
          </a:solidFill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652133" y="1661800"/>
            <a:ext cx="4778400" cy="38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/>
          <a:lstStyle>
            <a:lvl1pPr algn="l">
              <a:buNone/>
              <a:defRPr sz="5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333"/>
              </a:spcAft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686800" cy="685800"/>
          </a:xfrm>
        </p:spPr>
        <p:txBody>
          <a:bodyPr anchor="ctr"/>
          <a:lstStyle>
            <a:lvl1pPr marL="0" indent="0" algn="l">
              <a:buNone/>
              <a:defRPr sz="3733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667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9/22/2022</a:t>
            </a:fld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149600" y="3124200"/>
            <a:ext cx="8636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1600" y="682000"/>
            <a:ext cx="70168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8200" y="1891067"/>
            <a:ext cx="8995600" cy="3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803400"/>
            <a:ext cx="108712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867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9/22/2022</a:t>
            </a:fld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867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87400" y="1505947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867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6" r:id="rId3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7DBE63C8-3600-4BCF-A6BF-13E82EB478CC}"/>
              </a:ext>
            </a:extLst>
          </p:cNvPr>
          <p:cNvSpPr/>
          <p:nvPr/>
        </p:nvSpPr>
        <p:spPr>
          <a:xfrm>
            <a:off x="635" y="979169"/>
            <a:ext cx="6434424" cy="574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252B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CCE491C-D399-4204-9C49-3EAADBCB48D6}"/>
              </a:ext>
            </a:extLst>
          </p:cNvPr>
          <p:cNvSpPr/>
          <p:nvPr/>
        </p:nvSpPr>
        <p:spPr>
          <a:xfrm>
            <a:off x="-1" y="949960"/>
            <a:ext cx="6112512" cy="5156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A49BF367-C81C-4DE8-824B-96B4C7B39505}"/>
              </a:ext>
            </a:extLst>
          </p:cNvPr>
          <p:cNvSpPr/>
          <p:nvPr/>
        </p:nvSpPr>
        <p:spPr>
          <a:xfrm>
            <a:off x="-3" y="5397499"/>
            <a:ext cx="1477008" cy="10445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12305DF3-DBF7-4444-9581-71A8520F6FA3}"/>
              </a:ext>
            </a:extLst>
          </p:cNvPr>
          <p:cNvSpPr/>
          <p:nvPr/>
        </p:nvSpPr>
        <p:spPr>
          <a:xfrm>
            <a:off x="-3" y="5790564"/>
            <a:ext cx="1396368" cy="1003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;p2">
            <a:extLst>
              <a:ext uri="{FF2B5EF4-FFF2-40B4-BE49-F238E27FC236}">
                <a16:creationId xmlns:a16="http://schemas.microsoft.com/office/drawing/2014/main" id="{49D9317C-8B86-4C70-AF02-1C9E164D939D}"/>
              </a:ext>
            </a:extLst>
          </p:cNvPr>
          <p:cNvSpPr/>
          <p:nvPr/>
        </p:nvSpPr>
        <p:spPr>
          <a:xfrm>
            <a:off x="-1" y="5137783"/>
            <a:ext cx="1452240" cy="105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;p2">
            <a:extLst>
              <a:ext uri="{FF2B5EF4-FFF2-40B4-BE49-F238E27FC236}">
                <a16:creationId xmlns:a16="http://schemas.microsoft.com/office/drawing/2014/main" id="{52817424-8E0B-494B-8C5F-49D02959DFC4}"/>
              </a:ext>
            </a:extLst>
          </p:cNvPr>
          <p:cNvSpPr/>
          <p:nvPr/>
        </p:nvSpPr>
        <p:spPr>
          <a:xfrm>
            <a:off x="633" y="5269228"/>
            <a:ext cx="1088424" cy="7804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;p2">
            <a:extLst>
              <a:ext uri="{FF2B5EF4-FFF2-40B4-BE49-F238E27FC236}">
                <a16:creationId xmlns:a16="http://schemas.microsoft.com/office/drawing/2014/main" id="{0630D7B7-1D8A-430A-B532-1EABB0B74E49}"/>
              </a:ext>
            </a:extLst>
          </p:cNvPr>
          <p:cNvSpPr/>
          <p:nvPr/>
        </p:nvSpPr>
        <p:spPr>
          <a:xfrm>
            <a:off x="-1" y="6168389"/>
            <a:ext cx="445104" cy="3346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;p2">
            <a:extLst>
              <a:ext uri="{FF2B5EF4-FFF2-40B4-BE49-F238E27FC236}">
                <a16:creationId xmlns:a16="http://schemas.microsoft.com/office/drawing/2014/main" id="{635B16C6-889E-4AB3-9F2B-9002F2BEF5EC}"/>
              </a:ext>
            </a:extLst>
          </p:cNvPr>
          <p:cNvSpPr/>
          <p:nvPr/>
        </p:nvSpPr>
        <p:spPr>
          <a:xfrm>
            <a:off x="251457" y="6093459"/>
            <a:ext cx="1158264" cy="764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2;p2">
            <a:extLst>
              <a:ext uri="{FF2B5EF4-FFF2-40B4-BE49-F238E27FC236}">
                <a16:creationId xmlns:a16="http://schemas.microsoft.com/office/drawing/2014/main" id="{45D95B54-A243-4193-8AF9-2F1C753767FF}"/>
              </a:ext>
            </a:extLst>
          </p:cNvPr>
          <p:cNvSpPr/>
          <p:nvPr/>
        </p:nvSpPr>
        <p:spPr>
          <a:xfrm>
            <a:off x="391793" y="6320789"/>
            <a:ext cx="814680" cy="537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3;p2">
            <a:extLst>
              <a:ext uri="{FF2B5EF4-FFF2-40B4-BE49-F238E27FC236}">
                <a16:creationId xmlns:a16="http://schemas.microsoft.com/office/drawing/2014/main" id="{2C2C6AA3-54F8-4FB5-88CF-F1BA235AA7F0}"/>
              </a:ext>
            </a:extLst>
          </p:cNvPr>
          <p:cNvSpPr/>
          <p:nvPr/>
        </p:nvSpPr>
        <p:spPr>
          <a:xfrm>
            <a:off x="58417" y="6515733"/>
            <a:ext cx="593712" cy="342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4;p2">
            <a:extLst>
              <a:ext uri="{FF2B5EF4-FFF2-40B4-BE49-F238E27FC236}">
                <a16:creationId xmlns:a16="http://schemas.microsoft.com/office/drawing/2014/main" id="{07A832CE-DE59-48EE-AC1D-4DB19F94B8D5}"/>
              </a:ext>
            </a:extLst>
          </p:cNvPr>
          <p:cNvSpPr/>
          <p:nvPr/>
        </p:nvSpPr>
        <p:spPr>
          <a:xfrm>
            <a:off x="-3" y="5260339"/>
            <a:ext cx="1946880" cy="136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22;p2">
            <a:extLst>
              <a:ext uri="{FF2B5EF4-FFF2-40B4-BE49-F238E27FC236}">
                <a16:creationId xmlns:a16="http://schemas.microsoft.com/office/drawing/2014/main" id="{9DE612C9-970E-4C9C-9500-75FDCEF9BA40}"/>
              </a:ext>
            </a:extLst>
          </p:cNvPr>
          <p:cNvGrpSpPr/>
          <p:nvPr/>
        </p:nvGrpSpPr>
        <p:grpSpPr>
          <a:xfrm>
            <a:off x="-60960" y="1560193"/>
            <a:ext cx="1153181" cy="1386825"/>
            <a:chOff x="-45720" y="1170144"/>
            <a:chExt cx="864886" cy="1040119"/>
          </a:xfrm>
          <a:solidFill>
            <a:srgbClr val="00B6F0"/>
          </a:solidFill>
        </p:grpSpPr>
        <p:sp>
          <p:nvSpPr>
            <p:cNvPr id="17" name="Google Shape;123;p2">
              <a:extLst>
                <a:ext uri="{FF2B5EF4-FFF2-40B4-BE49-F238E27FC236}">
                  <a16:creationId xmlns:a16="http://schemas.microsoft.com/office/drawing/2014/main" id="{877B423A-6E6B-4571-A869-35897580F9E1}"/>
                </a:ext>
              </a:extLst>
            </p:cNvPr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4;p2">
              <a:extLst>
                <a:ext uri="{FF2B5EF4-FFF2-40B4-BE49-F238E27FC236}">
                  <a16:creationId xmlns:a16="http://schemas.microsoft.com/office/drawing/2014/main" id="{11BFD8CF-BF33-481D-98E2-F0134236C5A6}"/>
                </a:ext>
              </a:extLst>
            </p:cNvPr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;p2">
              <a:extLst>
                <a:ext uri="{FF2B5EF4-FFF2-40B4-BE49-F238E27FC236}">
                  <a16:creationId xmlns:a16="http://schemas.microsoft.com/office/drawing/2014/main" id="{66D12D4E-439A-409C-A9D0-9EC4EEB72D2D}"/>
                </a:ext>
              </a:extLst>
            </p:cNvPr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;p2">
              <a:extLst>
                <a:ext uri="{FF2B5EF4-FFF2-40B4-BE49-F238E27FC236}">
                  <a16:creationId xmlns:a16="http://schemas.microsoft.com/office/drawing/2014/main" id="{5A7A0F7B-A518-4A54-AAC9-440D849571E2}"/>
                </a:ext>
              </a:extLst>
            </p:cNvPr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7;p2">
              <a:extLst>
                <a:ext uri="{FF2B5EF4-FFF2-40B4-BE49-F238E27FC236}">
                  <a16:creationId xmlns:a16="http://schemas.microsoft.com/office/drawing/2014/main" id="{ED7EF0F6-4E35-4B3D-97CA-6B5267556B10}"/>
                </a:ext>
              </a:extLst>
            </p:cNvPr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;p2">
              <a:extLst>
                <a:ext uri="{FF2B5EF4-FFF2-40B4-BE49-F238E27FC236}">
                  <a16:creationId xmlns:a16="http://schemas.microsoft.com/office/drawing/2014/main" id="{C1F44592-02E0-4DCE-A684-F7B8F6A665AB}"/>
                </a:ext>
              </a:extLst>
            </p:cNvPr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9;p2">
              <a:extLst>
                <a:ext uri="{FF2B5EF4-FFF2-40B4-BE49-F238E27FC236}">
                  <a16:creationId xmlns:a16="http://schemas.microsoft.com/office/drawing/2014/main" id="{3FA03782-DEAD-483D-ACEE-6683451DC451}"/>
                </a:ext>
              </a:extLst>
            </p:cNvPr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0;p2">
              <a:extLst>
                <a:ext uri="{FF2B5EF4-FFF2-40B4-BE49-F238E27FC236}">
                  <a16:creationId xmlns:a16="http://schemas.microsoft.com/office/drawing/2014/main" id="{86A75D92-80B9-41B8-B09C-D4F3E4F15365}"/>
                </a:ext>
              </a:extLst>
            </p:cNvPr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1;p2">
              <a:extLst>
                <a:ext uri="{FF2B5EF4-FFF2-40B4-BE49-F238E27FC236}">
                  <a16:creationId xmlns:a16="http://schemas.microsoft.com/office/drawing/2014/main" id="{E4B9E6DE-4EA2-4E99-99F2-6AEEFCB51CB4}"/>
                </a:ext>
              </a:extLst>
            </p:cNvPr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2;p2">
              <a:extLst>
                <a:ext uri="{FF2B5EF4-FFF2-40B4-BE49-F238E27FC236}">
                  <a16:creationId xmlns:a16="http://schemas.microsoft.com/office/drawing/2014/main" id="{719DBECC-C573-4CA7-8F84-5E67B1810CBC}"/>
                </a:ext>
              </a:extLst>
            </p:cNvPr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3;p2">
              <a:extLst>
                <a:ext uri="{FF2B5EF4-FFF2-40B4-BE49-F238E27FC236}">
                  <a16:creationId xmlns:a16="http://schemas.microsoft.com/office/drawing/2014/main" id="{6E017234-54B2-4227-B9D6-A6E554E166FA}"/>
                </a:ext>
              </a:extLst>
            </p:cNvPr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4;p2">
              <a:extLst>
                <a:ext uri="{FF2B5EF4-FFF2-40B4-BE49-F238E27FC236}">
                  <a16:creationId xmlns:a16="http://schemas.microsoft.com/office/drawing/2014/main" id="{742697B5-42FD-4D07-9E5B-531BE8A52ED4}"/>
                </a:ext>
              </a:extLst>
            </p:cNvPr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;p2">
              <a:extLst>
                <a:ext uri="{FF2B5EF4-FFF2-40B4-BE49-F238E27FC236}">
                  <a16:creationId xmlns:a16="http://schemas.microsoft.com/office/drawing/2014/main" id="{F335A3EE-691D-49F9-96E6-63CA823FFF76}"/>
                </a:ext>
              </a:extLst>
            </p:cNvPr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6;p2">
              <a:extLst>
                <a:ext uri="{FF2B5EF4-FFF2-40B4-BE49-F238E27FC236}">
                  <a16:creationId xmlns:a16="http://schemas.microsoft.com/office/drawing/2014/main" id="{E17806DB-D346-40AC-88CD-8C179290CF5D}"/>
                </a:ext>
              </a:extLst>
            </p:cNvPr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7;p2">
              <a:extLst>
                <a:ext uri="{FF2B5EF4-FFF2-40B4-BE49-F238E27FC236}">
                  <a16:creationId xmlns:a16="http://schemas.microsoft.com/office/drawing/2014/main" id="{0FF08189-984E-4783-97D0-661974F81C25}"/>
                </a:ext>
              </a:extLst>
            </p:cNvPr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8;p2">
              <a:extLst>
                <a:ext uri="{FF2B5EF4-FFF2-40B4-BE49-F238E27FC236}">
                  <a16:creationId xmlns:a16="http://schemas.microsoft.com/office/drawing/2014/main" id="{F217C5D3-9E5E-4435-A647-CAA9680ADBF8}"/>
                </a:ext>
              </a:extLst>
            </p:cNvPr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9;p2">
              <a:extLst>
                <a:ext uri="{FF2B5EF4-FFF2-40B4-BE49-F238E27FC236}">
                  <a16:creationId xmlns:a16="http://schemas.microsoft.com/office/drawing/2014/main" id="{8AF5C92E-F0D1-4580-8408-B68C11AC6049}"/>
                </a:ext>
              </a:extLst>
            </p:cNvPr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;p2">
              <a:extLst>
                <a:ext uri="{FF2B5EF4-FFF2-40B4-BE49-F238E27FC236}">
                  <a16:creationId xmlns:a16="http://schemas.microsoft.com/office/drawing/2014/main" id="{ED14FA19-6400-436B-BA39-420B8BE33051}"/>
                </a:ext>
              </a:extLst>
            </p:cNvPr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1;p2">
              <a:extLst>
                <a:ext uri="{FF2B5EF4-FFF2-40B4-BE49-F238E27FC236}">
                  <a16:creationId xmlns:a16="http://schemas.microsoft.com/office/drawing/2014/main" id="{E350C02B-9966-45DC-AFD3-3A8768C36DB0}"/>
                </a:ext>
              </a:extLst>
            </p:cNvPr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2;p2">
              <a:extLst>
                <a:ext uri="{FF2B5EF4-FFF2-40B4-BE49-F238E27FC236}">
                  <a16:creationId xmlns:a16="http://schemas.microsoft.com/office/drawing/2014/main" id="{2C376282-AC29-465F-90CE-CC02BB4F294C}"/>
                </a:ext>
              </a:extLst>
            </p:cNvPr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;p2">
              <a:extLst>
                <a:ext uri="{FF2B5EF4-FFF2-40B4-BE49-F238E27FC236}">
                  <a16:creationId xmlns:a16="http://schemas.microsoft.com/office/drawing/2014/main" id="{8B472A16-A165-426F-8FD9-5B3C1C83EF2C}"/>
                </a:ext>
              </a:extLst>
            </p:cNvPr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4;p2">
              <a:extLst>
                <a:ext uri="{FF2B5EF4-FFF2-40B4-BE49-F238E27FC236}">
                  <a16:creationId xmlns:a16="http://schemas.microsoft.com/office/drawing/2014/main" id="{A91E8B7E-AA4B-4FF0-848E-C82C5F36301D}"/>
                </a:ext>
              </a:extLst>
            </p:cNvPr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5;p2">
              <a:extLst>
                <a:ext uri="{FF2B5EF4-FFF2-40B4-BE49-F238E27FC236}">
                  <a16:creationId xmlns:a16="http://schemas.microsoft.com/office/drawing/2014/main" id="{6613FB93-46E8-45DB-A183-FC6BA2D8246E}"/>
                </a:ext>
              </a:extLst>
            </p:cNvPr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6;p2">
              <a:extLst>
                <a:ext uri="{FF2B5EF4-FFF2-40B4-BE49-F238E27FC236}">
                  <a16:creationId xmlns:a16="http://schemas.microsoft.com/office/drawing/2014/main" id="{E42A5758-AFCF-4BC6-B51F-CD904A28F401}"/>
                </a:ext>
              </a:extLst>
            </p:cNvPr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7;p2">
              <a:extLst>
                <a:ext uri="{FF2B5EF4-FFF2-40B4-BE49-F238E27FC236}">
                  <a16:creationId xmlns:a16="http://schemas.microsoft.com/office/drawing/2014/main" id="{0E0D6E80-1C99-414D-995F-2815E5470790}"/>
                </a:ext>
              </a:extLst>
            </p:cNvPr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8;p2">
              <a:extLst>
                <a:ext uri="{FF2B5EF4-FFF2-40B4-BE49-F238E27FC236}">
                  <a16:creationId xmlns:a16="http://schemas.microsoft.com/office/drawing/2014/main" id="{A48E55FE-6477-4B35-AF7B-7779624516EE}"/>
                </a:ext>
              </a:extLst>
            </p:cNvPr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9;p2">
              <a:extLst>
                <a:ext uri="{FF2B5EF4-FFF2-40B4-BE49-F238E27FC236}">
                  <a16:creationId xmlns:a16="http://schemas.microsoft.com/office/drawing/2014/main" id="{B1D5EECB-39FF-439A-99C6-5FF3DD4B0FBB}"/>
                </a:ext>
              </a:extLst>
            </p:cNvPr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0;p2">
              <a:extLst>
                <a:ext uri="{FF2B5EF4-FFF2-40B4-BE49-F238E27FC236}">
                  <a16:creationId xmlns:a16="http://schemas.microsoft.com/office/drawing/2014/main" id="{A84A3513-7BDF-4D04-8963-F8B7FB6A8BA5}"/>
                </a:ext>
              </a:extLst>
            </p:cNvPr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1;p2">
              <a:extLst>
                <a:ext uri="{FF2B5EF4-FFF2-40B4-BE49-F238E27FC236}">
                  <a16:creationId xmlns:a16="http://schemas.microsoft.com/office/drawing/2014/main" id="{BBFAC485-9D9D-4667-B0FE-B71A207020BF}"/>
                </a:ext>
              </a:extLst>
            </p:cNvPr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2;p2">
              <a:extLst>
                <a:ext uri="{FF2B5EF4-FFF2-40B4-BE49-F238E27FC236}">
                  <a16:creationId xmlns:a16="http://schemas.microsoft.com/office/drawing/2014/main" id="{9F8F3211-0753-4D70-90F9-1D5D0FB176A5}"/>
                </a:ext>
              </a:extLst>
            </p:cNvPr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3;p2">
              <a:extLst>
                <a:ext uri="{FF2B5EF4-FFF2-40B4-BE49-F238E27FC236}">
                  <a16:creationId xmlns:a16="http://schemas.microsoft.com/office/drawing/2014/main" id="{BDDA4800-BBCD-4FC3-BD64-C6E5CC3DEC6D}"/>
                </a:ext>
              </a:extLst>
            </p:cNvPr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4;p2">
              <a:extLst>
                <a:ext uri="{FF2B5EF4-FFF2-40B4-BE49-F238E27FC236}">
                  <a16:creationId xmlns:a16="http://schemas.microsoft.com/office/drawing/2014/main" id="{46807AC5-7C12-4293-9DA1-CE1783980A3A}"/>
                </a:ext>
              </a:extLst>
            </p:cNvPr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;p2">
              <a:extLst>
                <a:ext uri="{FF2B5EF4-FFF2-40B4-BE49-F238E27FC236}">
                  <a16:creationId xmlns:a16="http://schemas.microsoft.com/office/drawing/2014/main" id="{497EDFFF-81B5-4D0C-84BC-FB56ADE98E28}"/>
                </a:ext>
              </a:extLst>
            </p:cNvPr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6;p2">
              <a:extLst>
                <a:ext uri="{FF2B5EF4-FFF2-40B4-BE49-F238E27FC236}">
                  <a16:creationId xmlns:a16="http://schemas.microsoft.com/office/drawing/2014/main" id="{F26157C3-E4F3-44F1-9984-ECF6934A2A44}"/>
                </a:ext>
              </a:extLst>
            </p:cNvPr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7;p2">
              <a:extLst>
                <a:ext uri="{FF2B5EF4-FFF2-40B4-BE49-F238E27FC236}">
                  <a16:creationId xmlns:a16="http://schemas.microsoft.com/office/drawing/2014/main" id="{DCA48268-F849-4C32-9AA3-93DAA1BEECBD}"/>
                </a:ext>
              </a:extLst>
            </p:cNvPr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58;p2">
              <a:extLst>
                <a:ext uri="{FF2B5EF4-FFF2-40B4-BE49-F238E27FC236}">
                  <a16:creationId xmlns:a16="http://schemas.microsoft.com/office/drawing/2014/main" id="{CB3BC1EA-9F99-4AB6-A8AF-00F2D87904D1}"/>
                </a:ext>
              </a:extLst>
            </p:cNvPr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9;p2">
              <a:extLst>
                <a:ext uri="{FF2B5EF4-FFF2-40B4-BE49-F238E27FC236}">
                  <a16:creationId xmlns:a16="http://schemas.microsoft.com/office/drawing/2014/main" id="{1A6D4398-587E-49FF-A774-E015DE9F3E81}"/>
                </a:ext>
              </a:extLst>
            </p:cNvPr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0;p2">
              <a:extLst>
                <a:ext uri="{FF2B5EF4-FFF2-40B4-BE49-F238E27FC236}">
                  <a16:creationId xmlns:a16="http://schemas.microsoft.com/office/drawing/2014/main" id="{D42061E1-37A5-4F0C-87EF-227D75E02230}"/>
                </a:ext>
              </a:extLst>
            </p:cNvPr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1;p2">
              <a:extLst>
                <a:ext uri="{FF2B5EF4-FFF2-40B4-BE49-F238E27FC236}">
                  <a16:creationId xmlns:a16="http://schemas.microsoft.com/office/drawing/2014/main" id="{26021BD9-76FB-4EDA-9F1A-610A7E8EBE29}"/>
                </a:ext>
              </a:extLst>
            </p:cNvPr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62;p2">
              <a:extLst>
                <a:ext uri="{FF2B5EF4-FFF2-40B4-BE49-F238E27FC236}">
                  <a16:creationId xmlns:a16="http://schemas.microsoft.com/office/drawing/2014/main" id="{DA41E5D8-BBC3-4127-913A-2B181AF9963C}"/>
                </a:ext>
              </a:extLst>
            </p:cNvPr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63;p2">
              <a:extLst>
                <a:ext uri="{FF2B5EF4-FFF2-40B4-BE49-F238E27FC236}">
                  <a16:creationId xmlns:a16="http://schemas.microsoft.com/office/drawing/2014/main" id="{494AD037-3AF2-4991-9E1D-DBB7C14325FA}"/>
                </a:ext>
              </a:extLst>
            </p:cNvPr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64;p2">
              <a:extLst>
                <a:ext uri="{FF2B5EF4-FFF2-40B4-BE49-F238E27FC236}">
                  <a16:creationId xmlns:a16="http://schemas.microsoft.com/office/drawing/2014/main" id="{E859FAD6-8927-4E9C-9238-96C310134FB3}"/>
                </a:ext>
              </a:extLst>
            </p:cNvPr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65;p2">
              <a:extLst>
                <a:ext uri="{FF2B5EF4-FFF2-40B4-BE49-F238E27FC236}">
                  <a16:creationId xmlns:a16="http://schemas.microsoft.com/office/drawing/2014/main" id="{220F08C5-EA0E-4959-894D-51875F629E96}"/>
                </a:ext>
              </a:extLst>
            </p:cNvPr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66;p2">
              <a:extLst>
                <a:ext uri="{FF2B5EF4-FFF2-40B4-BE49-F238E27FC236}">
                  <a16:creationId xmlns:a16="http://schemas.microsoft.com/office/drawing/2014/main" id="{9A0FDA50-CCB7-454E-8930-A99C706F79BD}"/>
                </a:ext>
              </a:extLst>
            </p:cNvPr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67;p2">
              <a:extLst>
                <a:ext uri="{FF2B5EF4-FFF2-40B4-BE49-F238E27FC236}">
                  <a16:creationId xmlns:a16="http://schemas.microsoft.com/office/drawing/2014/main" id="{28B46C64-8314-48E6-AE85-88C52A6DF071}"/>
                </a:ext>
              </a:extLst>
            </p:cNvPr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68;p2">
              <a:extLst>
                <a:ext uri="{FF2B5EF4-FFF2-40B4-BE49-F238E27FC236}">
                  <a16:creationId xmlns:a16="http://schemas.microsoft.com/office/drawing/2014/main" id="{34BC8DF6-338F-4306-85B6-187ACF5BE25F}"/>
                </a:ext>
              </a:extLst>
            </p:cNvPr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69;p2">
              <a:extLst>
                <a:ext uri="{FF2B5EF4-FFF2-40B4-BE49-F238E27FC236}">
                  <a16:creationId xmlns:a16="http://schemas.microsoft.com/office/drawing/2014/main" id="{D2FAA89C-8F47-4B94-B702-0FA2251E307D}"/>
                </a:ext>
              </a:extLst>
            </p:cNvPr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70;p2">
              <a:extLst>
                <a:ext uri="{FF2B5EF4-FFF2-40B4-BE49-F238E27FC236}">
                  <a16:creationId xmlns:a16="http://schemas.microsoft.com/office/drawing/2014/main" id="{4F0DD910-6938-404A-9F70-FAE71D1ECF9B}"/>
                </a:ext>
              </a:extLst>
            </p:cNvPr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71;p2">
              <a:extLst>
                <a:ext uri="{FF2B5EF4-FFF2-40B4-BE49-F238E27FC236}">
                  <a16:creationId xmlns:a16="http://schemas.microsoft.com/office/drawing/2014/main" id="{D86B6858-87F4-4D1F-8709-401E1ED180B6}"/>
                </a:ext>
              </a:extLst>
            </p:cNvPr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72;p2">
              <a:extLst>
                <a:ext uri="{FF2B5EF4-FFF2-40B4-BE49-F238E27FC236}">
                  <a16:creationId xmlns:a16="http://schemas.microsoft.com/office/drawing/2014/main" id="{E94B9F62-285E-41EC-B231-A1D1BA26655A}"/>
                </a:ext>
              </a:extLst>
            </p:cNvPr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73;p2">
              <a:extLst>
                <a:ext uri="{FF2B5EF4-FFF2-40B4-BE49-F238E27FC236}">
                  <a16:creationId xmlns:a16="http://schemas.microsoft.com/office/drawing/2014/main" id="{5847BB95-AE7C-403A-BC73-8535F21C83E0}"/>
                </a:ext>
              </a:extLst>
            </p:cNvPr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74;p2">
              <a:extLst>
                <a:ext uri="{FF2B5EF4-FFF2-40B4-BE49-F238E27FC236}">
                  <a16:creationId xmlns:a16="http://schemas.microsoft.com/office/drawing/2014/main" id="{750E3C22-E54A-4BDC-996F-92EB5F0A6982}"/>
                </a:ext>
              </a:extLst>
            </p:cNvPr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75;p2">
              <a:extLst>
                <a:ext uri="{FF2B5EF4-FFF2-40B4-BE49-F238E27FC236}">
                  <a16:creationId xmlns:a16="http://schemas.microsoft.com/office/drawing/2014/main" id="{E57D9C89-BFE8-4992-ADE0-8F2F9D5834E2}"/>
                </a:ext>
              </a:extLst>
            </p:cNvPr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76;p2">
              <a:extLst>
                <a:ext uri="{FF2B5EF4-FFF2-40B4-BE49-F238E27FC236}">
                  <a16:creationId xmlns:a16="http://schemas.microsoft.com/office/drawing/2014/main" id="{FBBBE03D-0ED0-40D9-A42F-6745F836F440}"/>
                </a:ext>
              </a:extLst>
            </p:cNvPr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77;p2">
              <a:extLst>
                <a:ext uri="{FF2B5EF4-FFF2-40B4-BE49-F238E27FC236}">
                  <a16:creationId xmlns:a16="http://schemas.microsoft.com/office/drawing/2014/main" id="{D0616CFE-0532-45AC-AE15-BE52B704F2C6}"/>
                </a:ext>
              </a:extLst>
            </p:cNvPr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78;p2">
              <a:extLst>
                <a:ext uri="{FF2B5EF4-FFF2-40B4-BE49-F238E27FC236}">
                  <a16:creationId xmlns:a16="http://schemas.microsoft.com/office/drawing/2014/main" id="{25DE3859-6F5A-4D46-A443-3B60EB229468}"/>
                </a:ext>
              </a:extLst>
            </p:cNvPr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79;p2">
              <a:extLst>
                <a:ext uri="{FF2B5EF4-FFF2-40B4-BE49-F238E27FC236}">
                  <a16:creationId xmlns:a16="http://schemas.microsoft.com/office/drawing/2014/main" id="{EB57A623-4CF1-4606-B01A-0A5BD79739AB}"/>
                </a:ext>
              </a:extLst>
            </p:cNvPr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80;p2">
              <a:extLst>
                <a:ext uri="{FF2B5EF4-FFF2-40B4-BE49-F238E27FC236}">
                  <a16:creationId xmlns:a16="http://schemas.microsoft.com/office/drawing/2014/main" id="{F3E69ABC-E8A6-4804-A554-4A448063A17D}"/>
                </a:ext>
              </a:extLst>
            </p:cNvPr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81;p2">
              <a:extLst>
                <a:ext uri="{FF2B5EF4-FFF2-40B4-BE49-F238E27FC236}">
                  <a16:creationId xmlns:a16="http://schemas.microsoft.com/office/drawing/2014/main" id="{01DDA14A-2174-4E5A-A75B-3F1C0851A061}"/>
                </a:ext>
              </a:extLst>
            </p:cNvPr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82;p2">
              <a:extLst>
                <a:ext uri="{FF2B5EF4-FFF2-40B4-BE49-F238E27FC236}">
                  <a16:creationId xmlns:a16="http://schemas.microsoft.com/office/drawing/2014/main" id="{F5461FD8-D958-4333-88D8-8C5819F314B6}"/>
                </a:ext>
              </a:extLst>
            </p:cNvPr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83;p2">
              <a:extLst>
                <a:ext uri="{FF2B5EF4-FFF2-40B4-BE49-F238E27FC236}">
                  <a16:creationId xmlns:a16="http://schemas.microsoft.com/office/drawing/2014/main" id="{1CD3FB65-0229-46F7-8765-004069853774}"/>
                </a:ext>
              </a:extLst>
            </p:cNvPr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84;p2">
              <a:extLst>
                <a:ext uri="{FF2B5EF4-FFF2-40B4-BE49-F238E27FC236}">
                  <a16:creationId xmlns:a16="http://schemas.microsoft.com/office/drawing/2014/main" id="{D71A6012-BB0C-4A21-AED0-C1025AC1DEDD}"/>
                </a:ext>
              </a:extLst>
            </p:cNvPr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85;p2">
              <a:extLst>
                <a:ext uri="{FF2B5EF4-FFF2-40B4-BE49-F238E27FC236}">
                  <a16:creationId xmlns:a16="http://schemas.microsoft.com/office/drawing/2014/main" id="{21F84DCF-B786-483D-BD10-427AB491F5F7}"/>
                </a:ext>
              </a:extLst>
            </p:cNvPr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86;p2">
              <a:extLst>
                <a:ext uri="{FF2B5EF4-FFF2-40B4-BE49-F238E27FC236}">
                  <a16:creationId xmlns:a16="http://schemas.microsoft.com/office/drawing/2014/main" id="{DE7DAB63-FDC4-48D5-933A-74ABFE5283E6}"/>
                </a:ext>
              </a:extLst>
            </p:cNvPr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87;p2">
              <a:extLst>
                <a:ext uri="{FF2B5EF4-FFF2-40B4-BE49-F238E27FC236}">
                  <a16:creationId xmlns:a16="http://schemas.microsoft.com/office/drawing/2014/main" id="{92109A53-96B6-48DD-88D9-F622A09F2311}"/>
                </a:ext>
              </a:extLst>
            </p:cNvPr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88;p2">
              <a:extLst>
                <a:ext uri="{FF2B5EF4-FFF2-40B4-BE49-F238E27FC236}">
                  <a16:creationId xmlns:a16="http://schemas.microsoft.com/office/drawing/2014/main" id="{57C144E4-A721-406C-8F0D-79A8F303DB12}"/>
                </a:ext>
              </a:extLst>
            </p:cNvPr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89;p2">
              <a:extLst>
                <a:ext uri="{FF2B5EF4-FFF2-40B4-BE49-F238E27FC236}">
                  <a16:creationId xmlns:a16="http://schemas.microsoft.com/office/drawing/2014/main" id="{402366E3-707E-49E7-898A-972ED54FDB47}"/>
                </a:ext>
              </a:extLst>
            </p:cNvPr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90;p2">
              <a:extLst>
                <a:ext uri="{FF2B5EF4-FFF2-40B4-BE49-F238E27FC236}">
                  <a16:creationId xmlns:a16="http://schemas.microsoft.com/office/drawing/2014/main" id="{98AAF419-67FD-4CAE-9FE6-63893400925D}"/>
                </a:ext>
              </a:extLst>
            </p:cNvPr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91;p2">
              <a:extLst>
                <a:ext uri="{FF2B5EF4-FFF2-40B4-BE49-F238E27FC236}">
                  <a16:creationId xmlns:a16="http://schemas.microsoft.com/office/drawing/2014/main" id="{CE37BF68-3ADD-466A-B999-B17AD6A4C7B3}"/>
                </a:ext>
              </a:extLst>
            </p:cNvPr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92;p2">
              <a:extLst>
                <a:ext uri="{FF2B5EF4-FFF2-40B4-BE49-F238E27FC236}">
                  <a16:creationId xmlns:a16="http://schemas.microsoft.com/office/drawing/2014/main" id="{1ECFB1B0-D169-4B0C-90E3-AE373850139A}"/>
                </a:ext>
              </a:extLst>
            </p:cNvPr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93;p2">
              <a:extLst>
                <a:ext uri="{FF2B5EF4-FFF2-40B4-BE49-F238E27FC236}">
                  <a16:creationId xmlns:a16="http://schemas.microsoft.com/office/drawing/2014/main" id="{3DACD9AB-E28B-4E7A-934D-6E6896A669C2}"/>
                </a:ext>
              </a:extLst>
            </p:cNvPr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94;p2">
              <a:extLst>
                <a:ext uri="{FF2B5EF4-FFF2-40B4-BE49-F238E27FC236}">
                  <a16:creationId xmlns:a16="http://schemas.microsoft.com/office/drawing/2014/main" id="{21DF6980-304F-4801-AD6A-40F43030B030}"/>
                </a:ext>
              </a:extLst>
            </p:cNvPr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95;p2">
              <a:extLst>
                <a:ext uri="{FF2B5EF4-FFF2-40B4-BE49-F238E27FC236}">
                  <a16:creationId xmlns:a16="http://schemas.microsoft.com/office/drawing/2014/main" id="{9DA17122-F961-413C-940F-1DCF9777FBF0}"/>
                </a:ext>
              </a:extLst>
            </p:cNvPr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96;p2">
              <a:extLst>
                <a:ext uri="{FF2B5EF4-FFF2-40B4-BE49-F238E27FC236}">
                  <a16:creationId xmlns:a16="http://schemas.microsoft.com/office/drawing/2014/main" id="{E9FAFA4C-C7DD-40D6-8F9B-01C5DF41BFC8}"/>
                </a:ext>
              </a:extLst>
            </p:cNvPr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97;p2">
              <a:extLst>
                <a:ext uri="{FF2B5EF4-FFF2-40B4-BE49-F238E27FC236}">
                  <a16:creationId xmlns:a16="http://schemas.microsoft.com/office/drawing/2014/main" id="{055004C9-A074-4964-A6A3-3488E85CF54C}"/>
                </a:ext>
              </a:extLst>
            </p:cNvPr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98;p2">
              <a:extLst>
                <a:ext uri="{FF2B5EF4-FFF2-40B4-BE49-F238E27FC236}">
                  <a16:creationId xmlns:a16="http://schemas.microsoft.com/office/drawing/2014/main" id="{BD362D13-B0E5-4B48-88B5-D6782496F4B3}"/>
                </a:ext>
              </a:extLst>
            </p:cNvPr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99;p2">
              <a:extLst>
                <a:ext uri="{FF2B5EF4-FFF2-40B4-BE49-F238E27FC236}">
                  <a16:creationId xmlns:a16="http://schemas.microsoft.com/office/drawing/2014/main" id="{125926B9-8CEA-40A7-84B6-974C0C82AE9B}"/>
                </a:ext>
              </a:extLst>
            </p:cNvPr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00;p2">
              <a:extLst>
                <a:ext uri="{FF2B5EF4-FFF2-40B4-BE49-F238E27FC236}">
                  <a16:creationId xmlns:a16="http://schemas.microsoft.com/office/drawing/2014/main" id="{21340D22-1CE7-4859-9C72-B0E437039127}"/>
                </a:ext>
              </a:extLst>
            </p:cNvPr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01;p2">
              <a:extLst>
                <a:ext uri="{FF2B5EF4-FFF2-40B4-BE49-F238E27FC236}">
                  <a16:creationId xmlns:a16="http://schemas.microsoft.com/office/drawing/2014/main" id="{7257C7F4-F979-48BE-89FF-B71DA9BC5DAB}"/>
                </a:ext>
              </a:extLst>
            </p:cNvPr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02;p2">
              <a:extLst>
                <a:ext uri="{FF2B5EF4-FFF2-40B4-BE49-F238E27FC236}">
                  <a16:creationId xmlns:a16="http://schemas.microsoft.com/office/drawing/2014/main" id="{61B95DA0-8335-4A8F-9D85-398AE2C39E50}"/>
                </a:ext>
              </a:extLst>
            </p:cNvPr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03;p2">
              <a:extLst>
                <a:ext uri="{FF2B5EF4-FFF2-40B4-BE49-F238E27FC236}">
                  <a16:creationId xmlns:a16="http://schemas.microsoft.com/office/drawing/2014/main" id="{2BE08B80-9459-4354-98B9-CF8FE49183DE}"/>
                </a:ext>
              </a:extLst>
            </p:cNvPr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04;p2">
              <a:extLst>
                <a:ext uri="{FF2B5EF4-FFF2-40B4-BE49-F238E27FC236}">
                  <a16:creationId xmlns:a16="http://schemas.microsoft.com/office/drawing/2014/main" id="{A7A0E405-41E2-40FC-909C-54FC13BE411A}"/>
                </a:ext>
              </a:extLst>
            </p:cNvPr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05;p2">
              <a:extLst>
                <a:ext uri="{FF2B5EF4-FFF2-40B4-BE49-F238E27FC236}">
                  <a16:creationId xmlns:a16="http://schemas.microsoft.com/office/drawing/2014/main" id="{90FAB81D-1D6D-4FFE-89A6-35CB9D3CFB78}"/>
                </a:ext>
              </a:extLst>
            </p:cNvPr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06;p2">
              <a:extLst>
                <a:ext uri="{FF2B5EF4-FFF2-40B4-BE49-F238E27FC236}">
                  <a16:creationId xmlns:a16="http://schemas.microsoft.com/office/drawing/2014/main" id="{50EB79DA-BD17-4610-857C-D6DBFAA590BB}"/>
                </a:ext>
              </a:extLst>
            </p:cNvPr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07;p2">
              <a:extLst>
                <a:ext uri="{FF2B5EF4-FFF2-40B4-BE49-F238E27FC236}">
                  <a16:creationId xmlns:a16="http://schemas.microsoft.com/office/drawing/2014/main" id="{D12C9350-A4F1-4C78-BC57-47926CB3938C}"/>
                </a:ext>
              </a:extLst>
            </p:cNvPr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08;p2">
              <a:extLst>
                <a:ext uri="{FF2B5EF4-FFF2-40B4-BE49-F238E27FC236}">
                  <a16:creationId xmlns:a16="http://schemas.microsoft.com/office/drawing/2014/main" id="{746821AC-BAA3-4B84-8725-3072166FD26D}"/>
                </a:ext>
              </a:extLst>
            </p:cNvPr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09;p2">
              <a:extLst>
                <a:ext uri="{FF2B5EF4-FFF2-40B4-BE49-F238E27FC236}">
                  <a16:creationId xmlns:a16="http://schemas.microsoft.com/office/drawing/2014/main" id="{B3BD1378-B95D-4E74-AC6E-C75935E39676}"/>
                </a:ext>
              </a:extLst>
            </p:cNvPr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10;p2">
              <a:extLst>
                <a:ext uri="{FF2B5EF4-FFF2-40B4-BE49-F238E27FC236}">
                  <a16:creationId xmlns:a16="http://schemas.microsoft.com/office/drawing/2014/main" id="{AD126392-FBC9-45B6-BAA9-8F93343F3BD4}"/>
                </a:ext>
              </a:extLst>
            </p:cNvPr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502885" y="1208722"/>
            <a:ext cx="4778400" cy="5468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600" b="1" dirty="0">
                <a:solidFill>
                  <a:srgbClr val="003399"/>
                </a:solidFill>
                <a:latin typeface="Frutiger LT Std 45 Light" panose="020B0402020204020204" pitchFamily="34" charset="0"/>
                <a:ea typeface="Times New Roman" panose="02020603050405020304" pitchFamily="18" charset="0"/>
              </a:rPr>
              <a:t>PERSONNES EN SITUATION DE HANDICAP ET DSSR/VBG</a:t>
            </a:r>
            <a:br>
              <a:rPr lang="en-US" sz="32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3200" b="1" dirty="0">
                <a:solidFill>
                  <a:srgbClr val="003399"/>
                </a:solidFill>
                <a:effectLst/>
                <a:latin typeface="Frutiger LT Std 55 Roman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0" dirty="0">
              <a:solidFill>
                <a:srgbClr val="003399"/>
              </a:solidFill>
              <a:latin typeface="Bebas Neue Bold" panose="020B0604020202020204" charset="0"/>
              <a:cs typeface="Arial"/>
            </a:endParaRPr>
          </a:p>
        </p:txBody>
      </p:sp>
      <p:pic>
        <p:nvPicPr>
          <p:cNvPr id="2243" name="Picture 2242">
            <a:extLst>
              <a:ext uri="{FF2B5EF4-FFF2-40B4-BE49-F238E27FC236}">
                <a16:creationId xmlns:a16="http://schemas.microsoft.com/office/drawing/2014/main" id="{4EFEB016-23D0-44DA-97B6-EDEA377A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319" y="93580"/>
            <a:ext cx="2324797" cy="913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88849-181A-6F01-E876-C72C923E934E}"/>
              </a:ext>
            </a:extLst>
          </p:cNvPr>
          <p:cNvSpPr txBox="1"/>
          <p:nvPr/>
        </p:nvSpPr>
        <p:spPr>
          <a:xfrm>
            <a:off x="3540043" y="107770"/>
            <a:ext cx="39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endParaRPr lang="en-KE" sz="40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71A2D74-D1A2-FBB4-EAF9-9DA4BEDF82D7}"/>
              </a:ext>
            </a:extLst>
          </p:cNvPr>
          <p:cNvGrpSpPr>
            <a:grpSpLocks/>
          </p:cNvGrpSpPr>
          <p:nvPr/>
        </p:nvGrpSpPr>
        <p:grpSpPr bwMode="auto">
          <a:xfrm>
            <a:off x="5524976" y="93580"/>
            <a:ext cx="1142048" cy="973220"/>
            <a:chOff x="441" y="1744"/>
            <a:chExt cx="2340" cy="2828"/>
          </a:xfrm>
        </p:grpSpPr>
        <p:sp>
          <p:nvSpPr>
            <p:cNvPr id="4" name="WordArt 44">
              <a:extLst>
                <a:ext uri="{FF2B5EF4-FFF2-40B4-BE49-F238E27FC236}">
                  <a16:creationId xmlns:a16="http://schemas.microsoft.com/office/drawing/2014/main" id="{B6648E35-C2E5-588B-8E60-1D903CC4E0A1}"/>
                </a:ext>
              </a:extLst>
            </p:cNvPr>
            <p:cNvSpPr txBox="1">
              <a:spLocks noChangeArrowheads="1" noChangeShapeType="1"/>
            </p:cNvSpPr>
            <p:nvPr/>
          </p:nvSpPr>
          <p:spPr bwMode="auto">
            <a:xfrm>
              <a:off x="621" y="3921"/>
              <a:ext cx="1980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ABEF-ND</a:t>
              </a:r>
              <a:endParaRPr lang="fr-CI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CI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40" name="Picture 45" descr="ABEF-ND">
              <a:extLst>
                <a:ext uri="{FF2B5EF4-FFF2-40B4-BE49-F238E27FC236}">
                  <a16:creationId xmlns:a16="http://schemas.microsoft.com/office/drawing/2014/main" id="{F29D8CD5-F548-621A-8D7D-16F97C8F18C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1744"/>
              <a:ext cx="2340" cy="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95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63BC-C4A2-C468-87B3-C39FA6CD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Perspectives futures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8FA59-A1F5-1DA6-FF7B-F6C204B66C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11" y="1905000"/>
            <a:ext cx="11079089" cy="4853940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Adaptation des outils de formation, de sensibilisation et d’offre des services en langage compatible avec les différentes catégories des PSH: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Traduction des outils en braille (pour PSH visuel);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Traduction des outils en langue des signes (pour malentendants et les sourds-muets): </a:t>
            </a:r>
            <a:r>
              <a:rPr lang="fr-FR" sz="1800" dirty="0">
                <a:solidFill>
                  <a:srgbClr val="0000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trouver les signes qui correspondent au vocabulaire de la planification familiale</a:t>
            </a:r>
            <a:r>
              <a:rPr lang="fr-FR" sz="1800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00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Adaptation du collier du cycle (pour les PSH visuel).</a:t>
            </a:r>
            <a:endParaRPr lang="fr-CI" sz="1800" dirty="0">
              <a:solidFill>
                <a:srgbClr val="000099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 d’autonomisation socio-économique des PSH ciblant essentiellement les jeunes et les femmes (éducation, entreprenariat, AGR);</a:t>
            </a: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Compléter le kit des DBC albinos avec du matériel de protection (lunettes solaires, parasoleil, chapeau, gels 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adapter);</a:t>
            </a: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Améliorer les capacités organisationnelles des associations des PSH (renforcement institutionnel et technique);</a:t>
            </a: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CI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Etendre les interventions SSR visant les PSH dans les autres provinces du pays;</a:t>
            </a: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CI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Mécanisme d’alerte et signalement des cas de VBG (points focaux).</a:t>
            </a:r>
            <a:endParaRPr lang="fr-CI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2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947A-9603-73EA-D0C1-E3D83555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Leçons</a:t>
            </a:r>
            <a:r>
              <a:rPr lang="en-GB" dirty="0">
                <a:solidFill>
                  <a:srgbClr val="003399"/>
                </a:solidFill>
              </a:rPr>
              <a:t> apprises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325E1-05DF-AB68-A689-0BBCC7AFE9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234" y="1905000"/>
            <a:ext cx="11219766" cy="4267200"/>
          </a:xfrm>
        </p:spPr>
        <p:txBody>
          <a:bodyPr>
            <a:normAutofit/>
          </a:bodyPr>
          <a:lstStyle/>
          <a:p>
            <a:r>
              <a:rPr lang="fr-CI" sz="3600" dirty="0"/>
              <a:t>Les PSH sont beaucoup plus accessibles par leurs pairs formés;</a:t>
            </a:r>
          </a:p>
          <a:p>
            <a:r>
              <a:rPr lang="fr-CI" sz="3600" dirty="0"/>
              <a:t>Les PSH peuvent être utilisés pour améliorer l’accès aux services SSR dans leur communauté et au-delà;</a:t>
            </a:r>
          </a:p>
          <a:p>
            <a:r>
              <a:rPr lang="fr-CI" sz="3600" dirty="0"/>
              <a:t>L’acceptation des services SSR offerts par les PSH dans la communauté.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205790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41E6-430E-9A5B-5973-3B37B7A9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Quelques</a:t>
            </a:r>
            <a:r>
              <a:rPr lang="en-GB" dirty="0">
                <a:solidFill>
                  <a:srgbClr val="003399"/>
                </a:solidFill>
              </a:rPr>
              <a:t> photos</a:t>
            </a:r>
            <a:endParaRPr lang="en-KE" dirty="0">
              <a:solidFill>
                <a:srgbClr val="003399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47126E0-615F-932A-09F8-777BF78C30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2295" y="1807962"/>
            <a:ext cx="2871445" cy="237807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8CF6655-7909-C0BE-D53A-A0AF0DC9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62" y="1807963"/>
            <a:ext cx="3170555" cy="237807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79C251-2408-1AD9-0F20-45439B030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740" y="1807964"/>
            <a:ext cx="3105322" cy="23780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234B38-F40C-79C0-9FEF-00D1AC08B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17" y="1807962"/>
            <a:ext cx="2044383" cy="23780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536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3A15AE-DDC7-F2D8-ACEE-E598A9629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005" y="297793"/>
            <a:ext cx="10912073" cy="8184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FF3B11-32E2-5510-2BD8-0B2E6DFF4642}"/>
              </a:ext>
            </a:extLst>
          </p:cNvPr>
          <p:cNvSpPr/>
          <p:nvPr/>
        </p:nvSpPr>
        <p:spPr>
          <a:xfrm>
            <a:off x="620111" y="4994079"/>
            <a:ext cx="4330262" cy="122095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FA1E2-F981-E503-C40B-3E1EA2414310}"/>
              </a:ext>
            </a:extLst>
          </p:cNvPr>
          <p:cNvSpPr txBox="1"/>
          <p:nvPr/>
        </p:nvSpPr>
        <p:spPr>
          <a:xfrm>
            <a:off x="1418897" y="5142890"/>
            <a:ext cx="407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01820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42-F65C-3F5D-F1A9-8081627B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Vision et mission de </a:t>
            </a:r>
            <a:r>
              <a:rPr lang="en-GB" dirty="0" err="1">
                <a:solidFill>
                  <a:srgbClr val="003399"/>
                </a:solidFill>
              </a:rPr>
              <a:t>l’AM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788A-DB4E-7580-BBE3-926BBB07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234" y="1905000"/>
            <a:ext cx="11219766" cy="4267200"/>
          </a:xfrm>
        </p:spPr>
        <p:txBody>
          <a:bodyPr/>
          <a:lstStyle/>
          <a:p>
            <a:r>
              <a:rPr lang="fr-CI" sz="3200" dirty="0">
                <a:latin typeface="+mj-lt"/>
              </a:rPr>
              <a:t>VISION</a:t>
            </a:r>
          </a:p>
          <a:p>
            <a:pPr lvl="1"/>
            <a:r>
              <a:rPr lang="fr-FR" sz="2900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RD Congo où tout individu jouit de ses droits en SSR sans discrimination.</a:t>
            </a:r>
            <a:endParaRPr lang="fr-CI" sz="2900" dirty="0">
              <a:solidFill>
                <a:srgbClr val="000099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I" sz="3200" dirty="0">
                <a:latin typeface="+mj-lt"/>
              </a:rPr>
              <a:t>MISSION</a:t>
            </a:r>
          </a:p>
          <a:p>
            <a:pPr lvl="1"/>
            <a:r>
              <a:rPr lang="fr-FR" sz="2900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</a:rPr>
              <a:t>Assurer le leadership des organisations de la société civile dans l’offre des services de SSR, défendre les DSSR et faciliter l’accès aux services de qualité à toutes et tous particulièrement aux mal desservis.</a:t>
            </a:r>
            <a:endParaRPr lang="fr-CI" sz="2900" dirty="0">
              <a:solidFill>
                <a:srgbClr val="000099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644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98B-9BFB-E15E-C962-82CEC463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Principaux</a:t>
            </a:r>
            <a:r>
              <a:rPr lang="en-GB" dirty="0">
                <a:solidFill>
                  <a:srgbClr val="003399"/>
                </a:solidFill>
              </a:rPr>
              <a:t> axes </a:t>
            </a:r>
            <a:r>
              <a:rPr lang="en-GB" dirty="0" err="1">
                <a:solidFill>
                  <a:srgbClr val="003399"/>
                </a:solidFill>
              </a:rPr>
              <a:t>programmatiques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CCE7-A997-C71B-9DB3-45EE0FCD8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66" y="1905000"/>
            <a:ext cx="11233834" cy="426720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Prestation des services intégrés de SSR: PF(clinique et à base communautaire), SME;</a:t>
            </a:r>
          </a:p>
          <a:p>
            <a:r>
              <a:rPr lang="fr-FR" dirty="0"/>
              <a:t>VIH/SIDA et IST;</a:t>
            </a:r>
          </a:p>
          <a:p>
            <a:r>
              <a:rPr lang="fr-FR" dirty="0"/>
              <a:t>Education Sexuelle Complète/Intégré;</a:t>
            </a:r>
          </a:p>
          <a:p>
            <a:r>
              <a:rPr lang="fr-FR" dirty="0"/>
              <a:t>Soins d’avortement complets centrés sur la femme;</a:t>
            </a:r>
          </a:p>
          <a:p>
            <a:r>
              <a:rPr lang="fr-FR" dirty="0"/>
              <a:t>Information/Education/Communication pour le Changement de comportement; </a:t>
            </a:r>
          </a:p>
          <a:p>
            <a:r>
              <a:rPr lang="fr-FR" dirty="0"/>
              <a:t>Plaidoyer au niveau institutionnel et communautaire pour les DSSR;</a:t>
            </a:r>
          </a:p>
          <a:p>
            <a:r>
              <a:rPr lang="fr-FR" dirty="0"/>
              <a:t>Egalité de genre et promotion de la femme : Prévention et réponse aux Violences Basées sur le Genre (VBG) et autonomisation de la femme ; </a:t>
            </a:r>
          </a:p>
          <a:p>
            <a:r>
              <a:rPr lang="fr-FR" dirty="0"/>
              <a:t>Préparation et réponse aux urgences humanitaires dans le domaine de la SSR : (DMU/SSR) 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090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BAF-4FDC-190D-BC4E-61D4441E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Bonne Pratique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B5F64-EF83-B432-8F3C-56A504493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31" y="1905000"/>
            <a:ext cx="11261969" cy="4267200"/>
          </a:xfrm>
        </p:spPr>
        <p:txBody>
          <a:bodyPr>
            <a:normAutofit/>
          </a:bodyPr>
          <a:lstStyle/>
          <a:p>
            <a:r>
              <a:rPr lang="fr-CI" sz="3200" dirty="0"/>
              <a:t>Implication des personnes en situation de handicap dans la promotion des droits à la SSR :</a:t>
            </a:r>
          </a:p>
          <a:p>
            <a:pPr lvl="1"/>
            <a:r>
              <a:rPr lang="fr-CI" sz="3200" dirty="0">
                <a:solidFill>
                  <a:srgbClr val="000099"/>
                </a:solidFill>
              </a:rPr>
              <a:t>IEC/CCC (sensibilisation);</a:t>
            </a:r>
          </a:p>
          <a:p>
            <a:pPr lvl="1"/>
            <a:r>
              <a:rPr lang="fr-CI" sz="3200" dirty="0">
                <a:solidFill>
                  <a:srgbClr val="000099"/>
                </a:solidFill>
              </a:rPr>
              <a:t>Offre des services de SSR;</a:t>
            </a:r>
          </a:p>
          <a:p>
            <a:pPr lvl="1"/>
            <a:r>
              <a:rPr lang="fr-CI" sz="3200" dirty="0">
                <a:solidFill>
                  <a:srgbClr val="000099"/>
                </a:solidFill>
              </a:rPr>
              <a:t>Activisme dans la défense des DSSR : actions de plaidoyer (loi organique N°22/003 portant protection et promotion des droits de la personne avec handicap publiée au journal officiel le 1</a:t>
            </a:r>
            <a:r>
              <a:rPr lang="fr-CI" sz="3200" baseline="30000" dirty="0">
                <a:solidFill>
                  <a:srgbClr val="000099"/>
                </a:solidFill>
              </a:rPr>
              <a:t>er</a:t>
            </a:r>
            <a:r>
              <a:rPr lang="fr-CI" sz="3200" dirty="0">
                <a:solidFill>
                  <a:srgbClr val="000099"/>
                </a:solidFill>
              </a:rPr>
              <a:t> Juin 2022).</a:t>
            </a:r>
            <a:endParaRPr lang="en-KE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0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7798-3C67-C3A9-D4BA-7D0388D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Besoins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dirty="0" err="1">
                <a:solidFill>
                  <a:srgbClr val="003399"/>
                </a:solidFill>
              </a:rPr>
              <a:t>adressés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96EE2-F6F5-2EEF-FDB0-3163C5E9FD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098" y="1905000"/>
            <a:ext cx="11247902" cy="4267200"/>
          </a:xfrm>
        </p:spPr>
        <p:txBody>
          <a:bodyPr/>
          <a:lstStyle/>
          <a:p>
            <a:r>
              <a:rPr lang="fr-CI" dirty="0"/>
              <a:t>Renforcement des capacités des personnes en situation de handicap sur les DSSR: </a:t>
            </a:r>
          </a:p>
          <a:p>
            <a:pPr lvl="1"/>
            <a:r>
              <a:rPr lang="fr-CI" dirty="0">
                <a:solidFill>
                  <a:srgbClr val="000099"/>
                </a:solidFill>
              </a:rPr>
              <a:t>Formation des DBC;</a:t>
            </a:r>
          </a:p>
          <a:p>
            <a:pPr lvl="1"/>
            <a:r>
              <a:rPr lang="fr-CI" dirty="0">
                <a:solidFill>
                  <a:srgbClr val="000099"/>
                </a:solidFill>
              </a:rPr>
              <a:t>formation en ESC (pairs-éducateurs jeunes); </a:t>
            </a:r>
          </a:p>
          <a:p>
            <a:pPr lvl="1"/>
            <a:r>
              <a:rPr lang="fr-CI" dirty="0">
                <a:solidFill>
                  <a:srgbClr val="000099"/>
                </a:solidFill>
              </a:rPr>
              <a:t>Formation sur les VBG (volet prévention communautaire);</a:t>
            </a:r>
          </a:p>
          <a:p>
            <a:r>
              <a:rPr lang="fr-CI" dirty="0"/>
              <a:t>Amélioration de la demande: sensibilisation de la communauté pour la création de la demande;</a:t>
            </a:r>
          </a:p>
          <a:p>
            <a:r>
              <a:rPr lang="fr-CI" dirty="0"/>
              <a:t>Offre des services de Planification Familiale, IST et VIH, VBG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7970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09F9-60D6-7B49-358D-D9A30AAA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Population </a:t>
            </a:r>
            <a:r>
              <a:rPr lang="en-GB" dirty="0" err="1">
                <a:solidFill>
                  <a:srgbClr val="003399"/>
                </a:solidFill>
              </a:rPr>
              <a:t>cible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96B57-9AAA-BA1E-045C-D7B73CC1B6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92" y="1905000"/>
            <a:ext cx="11332308" cy="4267200"/>
          </a:xfrm>
        </p:spPr>
        <p:txBody>
          <a:bodyPr/>
          <a:lstStyle/>
          <a:p>
            <a:r>
              <a:rPr lang="fr-FR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L’intervention a ciblé les personnes en situation de handicap de 20 associations regroupées en faitière (Fondation </a:t>
            </a:r>
            <a:r>
              <a:rPr lang="fr-FR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Bolamu</a:t>
            </a:r>
            <a:r>
              <a:rPr lang="fr-FR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dans la ville de Kinshasa:</a:t>
            </a:r>
          </a:p>
          <a:p>
            <a:pPr lvl="1"/>
            <a:r>
              <a:rPr lang="fr-FR" sz="32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Personnes en situation de handicap moteur;</a:t>
            </a:r>
          </a:p>
          <a:p>
            <a:pPr lvl="1"/>
            <a:r>
              <a:rPr lang="fr-FR" sz="3200" dirty="0"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Personnes en situation de handicap sensoriel: </a:t>
            </a:r>
            <a:r>
              <a:rPr lang="fr-FR" sz="32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malvoyants, aveugles, malentendants, sourds-muets;</a:t>
            </a:r>
          </a:p>
          <a:p>
            <a:pPr lvl="1"/>
            <a:r>
              <a:rPr lang="fr-FR" sz="32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Personnes atteintes d’albinisme cutanéo-muqueuse.</a:t>
            </a:r>
            <a:endParaRPr lang="fr-FR" sz="3200" dirty="0">
              <a:solidFill>
                <a:srgbClr val="000099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37054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2B66-911A-AC6C-7ED5-8D390A4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Participation Communautaire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7583B-E1CE-4CD3-E236-8F213F89BF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151" y="1905000"/>
            <a:ext cx="11444849" cy="4267200"/>
          </a:xfrm>
        </p:spPr>
        <p:txBody>
          <a:bodyPr>
            <a:normAutofit/>
          </a:bodyPr>
          <a:lstStyle/>
          <a:p>
            <a:r>
              <a:rPr lang="fr-CI" dirty="0"/>
              <a:t>Les PSH dont les capacités ont été renforcées sont désormais des acteurs communautaires dans la promotion des DSSR et dans lutte contre les VBG;</a:t>
            </a:r>
          </a:p>
          <a:p>
            <a:r>
              <a:rPr lang="fr-CI" dirty="0"/>
              <a:t>Les DBC PSH s’assurent d’apporter les services PF jusqu’au dernier km pour tous (PSH comme personnes valides);</a:t>
            </a:r>
          </a:p>
          <a:p>
            <a:r>
              <a:rPr lang="fr-CI" dirty="0"/>
              <a:t>Les pairs-éducateurs jeunes PSH sensibilisent dans la communauté tous les jeunes (PSH ou non) pour améliorer la demande en services de SSR;</a:t>
            </a:r>
          </a:p>
          <a:p>
            <a:r>
              <a:rPr lang="fr-CI" dirty="0"/>
              <a:t>Pas de stigmatisation signalée jusque là par le reste de la communauté (personnes valides).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6186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B730-2D77-D8F3-85A9-4E5BE314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Innovation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3A1DA-8A5F-49B1-F667-9465D8074B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31" y="1905000"/>
            <a:ext cx="11261969" cy="4267200"/>
          </a:xfrm>
        </p:spPr>
        <p:txBody>
          <a:bodyPr/>
          <a:lstStyle/>
          <a:p>
            <a:r>
              <a:rPr lang="fr-CI" sz="3200" dirty="0"/>
              <a:t>Implication des PSH dans la promotion des DSSR et la lutte contre les VBG pour toute la communauté :</a:t>
            </a:r>
          </a:p>
          <a:p>
            <a:pPr lvl="1"/>
            <a:r>
              <a:rPr lang="fr-CI" sz="3200" dirty="0">
                <a:solidFill>
                  <a:srgbClr val="000099"/>
                </a:solidFill>
              </a:rPr>
              <a:t>Les DBC et pairs-éducateurs jeunes PSH ne se limitent plus à sensibiliser et à offrir les services de SSR seulement aux PSH;</a:t>
            </a:r>
          </a:p>
          <a:p>
            <a:pPr lvl="1"/>
            <a:r>
              <a:rPr lang="fr-CI" sz="3200" dirty="0">
                <a:solidFill>
                  <a:srgbClr val="000099"/>
                </a:solidFill>
              </a:rPr>
              <a:t>Extension de leur champ d’action à toute la communauté;</a:t>
            </a:r>
          </a:p>
          <a:p>
            <a:pPr lvl="1"/>
            <a:r>
              <a:rPr lang="fr-CI" sz="3200" dirty="0">
                <a:solidFill>
                  <a:srgbClr val="000099"/>
                </a:solidFill>
              </a:rPr>
              <a:t>Les PSH sont acceptées par toute la communauté comme partie prenante dans la promotion de la santé.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03076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CA2A-E731-FDE3-AE99-4F51B5F7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Résultats</a:t>
            </a:r>
            <a:r>
              <a:rPr lang="en-GB" dirty="0">
                <a:solidFill>
                  <a:srgbClr val="003399"/>
                </a:solidFill>
              </a:rPr>
              <a:t> à </a:t>
            </a:r>
            <a:r>
              <a:rPr lang="en-GB" dirty="0" err="1">
                <a:solidFill>
                  <a:srgbClr val="003399"/>
                </a:solidFill>
              </a:rPr>
              <a:t>ce</a:t>
            </a:r>
            <a:r>
              <a:rPr lang="en-GB" dirty="0">
                <a:solidFill>
                  <a:srgbClr val="003399"/>
                </a:solidFill>
              </a:rPr>
              <a:t> jour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FEB3F-18F9-14AC-4E52-1D834B64D8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234" y="1905000"/>
            <a:ext cx="11219766" cy="42672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fr-FR" sz="3200" dirty="0"/>
              <a:t>Dans 2 ans de partenariat avec Fondation </a:t>
            </a:r>
            <a:r>
              <a:rPr lang="fr-FR" sz="3200" dirty="0" err="1"/>
              <a:t>Bolamu</a:t>
            </a:r>
            <a:r>
              <a:rPr lang="fr-FR" sz="3200" dirty="0"/>
              <a:t> (faitière des associations des PSH):</a:t>
            </a:r>
          </a:p>
          <a:p>
            <a:pPr lvl="0"/>
            <a:r>
              <a:rPr lang="fr-FR" sz="3200" dirty="0"/>
              <a:t>20 PSH formées comme formateurs des DBC;</a:t>
            </a:r>
          </a:p>
          <a:p>
            <a:pPr lvl="0"/>
            <a:r>
              <a:rPr lang="fr-FR" sz="3200" dirty="0"/>
              <a:t>68 PSH formées comme DBC (offre des services SSR/PF) ;</a:t>
            </a:r>
          </a:p>
          <a:p>
            <a:pPr lvl="0"/>
            <a:r>
              <a:rPr lang="fr-FR" sz="3200" dirty="0"/>
              <a:t>27 Pairs-Educateurs jeunes PSH formés en ESC (</a:t>
            </a:r>
            <a:r>
              <a:rPr lang="fr-FR" sz="1800" dirty="0">
                <a:solidFill>
                  <a:srgbClr val="00009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PSH auditifs, 3 PVH aveugles et 2 guides, 15 PVH moteurs,3 Albinos</a:t>
            </a:r>
            <a:r>
              <a:rPr lang="fr-FR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200" dirty="0"/>
              <a:t> ;</a:t>
            </a:r>
          </a:p>
          <a:p>
            <a:pPr lvl="0"/>
            <a:r>
              <a:rPr lang="fr-FR" sz="3200" dirty="0"/>
              <a:t>30 leaders des associations des PSH formés sur les VBG;</a:t>
            </a:r>
          </a:p>
          <a:p>
            <a:pPr lvl="0"/>
            <a:r>
              <a:rPr lang="fr-FR" sz="3200" dirty="0"/>
              <a:t>Sensibilisation et offre des services SSR dans 4 sites d’hébergement des personnes en situation d’handicape et dans la communauté;</a:t>
            </a:r>
          </a:p>
          <a:p>
            <a:pPr lvl="0"/>
            <a:r>
              <a:rPr lang="fr-FR" sz="3200" dirty="0"/>
              <a:t>337 services offerts en milieu des PSH par les PSH;</a:t>
            </a:r>
          </a:p>
          <a:p>
            <a:pPr lvl="0"/>
            <a:r>
              <a:rPr lang="fr-FR" sz="3200" dirty="0"/>
              <a:t>58 614 services offerts dans la communauté par les PSH;</a:t>
            </a:r>
          </a:p>
          <a:p>
            <a:r>
              <a:rPr lang="fr-FR" sz="3200" dirty="0"/>
              <a:t>106244,99 couple année protection par les personnes en situation d’handicape protégées en 2021</a:t>
            </a:r>
            <a:endParaRPr lang="fr-FR" sz="3200" b="1" noProof="1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74685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screenPresentation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FB4CD2935C64D8F749FDC351F684F" ma:contentTypeVersion="14" ma:contentTypeDescription="Create a new document." ma:contentTypeScope="" ma:versionID="87a20ace83c88ad650270fbccb7713e2">
  <xsd:schema xmlns:xsd="http://www.w3.org/2001/XMLSchema" xmlns:xs="http://www.w3.org/2001/XMLSchema" xmlns:p="http://schemas.microsoft.com/office/2006/metadata/properties" xmlns:ns2="17eb0710-336f-4852-a507-f8677215c3b7" xmlns:ns3="38ca754d-038e-4875-8ab1-ba158bcdba4a" targetNamespace="http://schemas.microsoft.com/office/2006/metadata/properties" ma:root="true" ma:fieldsID="238a6bf4bd33c8ea0da1e77020452b68" ns2:_="" ns3:_="">
    <xsd:import namespace="17eb0710-336f-4852-a507-f8677215c3b7"/>
    <xsd:import namespace="38ca754d-038e-4875-8ab1-ba158bcdb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0710-336f-4852-a507-f8677215c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1d558d-d313-4f1d-868c-6b3a2833d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a754d-038e-4875-8ab1-ba158bcdb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2355b7f-81f0-4935-a3d8-97f40599fa50}" ma:internalName="TaxCatchAll" ma:showField="CatchAllData" ma:web="38ca754d-038e-4875-8ab1-ba158bcdb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ca754d-038e-4875-8ab1-ba158bcdba4a" xsi:nil="true"/>
    <lcf76f155ced4ddcb4097134ff3c332f xmlns="17eb0710-336f-4852-a507-f8677215c3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D9F76D-7D3E-407B-9E63-DA31A10E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FA1A2-B1D0-473D-984B-1C0F07C8C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b0710-336f-4852-a507-f8677215c3b7"/>
    <ds:schemaRef ds:uri="38ca754d-038e-4875-8ab1-ba158bcdb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3AFC73-D4F7-41F4-AB69-9FDBB76801A5}">
  <ds:schemaRefs>
    <ds:schemaRef ds:uri="http://schemas.microsoft.com/office/2006/metadata/properties"/>
    <ds:schemaRef ds:uri="http://schemas.microsoft.com/office/infopath/2007/PartnerControls"/>
    <ds:schemaRef ds:uri="38ca754d-038e-4875-8ab1-ba158bcdba4a"/>
    <ds:schemaRef ds:uri="17eb0710-336f-4852-a507-f8677215c3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849</Words>
  <Application>Microsoft Office PowerPoint</Application>
  <PresentationFormat>Widescreen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Black</vt:lpstr>
      <vt:lpstr>Arial Narrow</vt:lpstr>
      <vt:lpstr>Bebas Neue</vt:lpstr>
      <vt:lpstr>Bebas Neue Bold</vt:lpstr>
      <vt:lpstr>Calibri</vt:lpstr>
      <vt:lpstr>Frutiger LT Std 45 Light</vt:lpstr>
      <vt:lpstr>Frutiger LT Std 55 Roman</vt:lpstr>
      <vt:lpstr>Saira SemiCondensed Light</vt:lpstr>
      <vt:lpstr>Times New Roman</vt:lpstr>
      <vt:lpstr>Tw Cen MT</vt:lpstr>
      <vt:lpstr>Wingdings</vt:lpstr>
      <vt:lpstr>Wingdings 2</vt:lpstr>
      <vt:lpstr>Regan template</vt:lpstr>
      <vt:lpstr>WidescreenPresentation</vt:lpstr>
      <vt:lpstr>PERSONNES EN SITUATION DE HANDICAP ET DSSR/VBG  </vt:lpstr>
      <vt:lpstr>Vision et mission de l’AM</vt:lpstr>
      <vt:lpstr>Principaux axes programmatiques</vt:lpstr>
      <vt:lpstr>Bonne Pratique</vt:lpstr>
      <vt:lpstr>Besoins adressés</vt:lpstr>
      <vt:lpstr>Population cible</vt:lpstr>
      <vt:lpstr>Participation Communautaire</vt:lpstr>
      <vt:lpstr>Innovation</vt:lpstr>
      <vt:lpstr>Résultats à ce jour</vt:lpstr>
      <vt:lpstr>Perspectives futures</vt:lpstr>
      <vt:lpstr>Leçons apprises</vt:lpstr>
      <vt:lpstr>Quelques photos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Planned  Parenthood Federation  Africa Region  (IPPFAR)</dc:title>
  <dc:creator>Michelle Mugeni</dc:creator>
  <cp:lastModifiedBy>Dracuse Edithe</cp:lastModifiedBy>
  <cp:revision>339</cp:revision>
  <dcterms:created xsi:type="dcterms:W3CDTF">2021-10-26T13:21:30Z</dcterms:created>
  <dcterms:modified xsi:type="dcterms:W3CDTF">2022-09-22T17:44:25Z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0x010100C3AFB4CD2935C64D8F749FDC351F684F</vt:lpwstr>
  </property>
  <property fmtid="{D5CDD505-2E9C-101B-9397-08002B2CF9AE}" pid="3" name="MediaServiceImageTags">
    <vt:lpwstr/>
  </property>
</Properties>
</file>