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2_0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Nunito" pitchFamily="2" charset="0"/>
      <p:regular r:id="rId13"/>
      <p:bold r:id="rId14"/>
      <p:italic r:id="rId15"/>
      <p:boldItalic r:id="rId16"/>
    </p:embeddedFont>
    <p:embeddedFont>
      <p:font typeface="Nunito ExtraBold" panose="020B0604020202020204" pitchFamily="2" charset="0"/>
      <p:bold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FDFB2E-AA5E-4631-6CE1-B370FFDFE68D}" name="Maria del Pilar Albareda" initials="MdPA" userId="S::palbareda@universalia.com::1fa1dc0f-64b0-407f-ad6f-0369b1e4ea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5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comments/modernComment_102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FBF81E9-2ED0-4D33-BF57-48DF17F93283}" authorId="{F8FDFB2E-AA5E-4631-6CE1-B370FFDFE68D}" created="2022-09-03T23:31:53.00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67" creationId="{00000000-0000-0000-0000-000000000000}"/>
      <ac:txMk cp="433" len="24">
        <ac:context len="459" hash="3356438483"/>
      </ac:txMk>
    </ac:txMkLst>
    <p188:pos x="7227020" y="3402794"/>
    <p188:txBody>
      <a:bodyPr/>
      <a:lstStyle/>
      <a:p>
        <a:r>
          <a:rPr lang="en-CA"/>
          <a:t>Advocacy for young people SRHR, sometimes including young people. ?? Is this correct: "sometime including young people"?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3e9f866734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3e9f866734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e9f8667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e9f8667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e9f8667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e9f8667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e9f86673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e9f86673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ecf14112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ecf14112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e9f86673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3e9f86673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ecf14112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3ecf14112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e9f86673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e9f86673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e9f86673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e9f86673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2_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898500"/>
            <a:ext cx="7317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Consulta a la Juventud  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889075" y="3635408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¡Preparándose para la Asamblea General!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225" y="321358"/>
            <a:ext cx="2686050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10432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-ES" sz="273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Si pudieran hacer una petición a IPPF, ¿cuál sería esta?</a:t>
            </a:r>
            <a:endParaRPr sz="2730" dirty="0">
              <a:solidFill>
                <a:schemeClr val="lt1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1"/>
          </p:nvPr>
        </p:nvSpPr>
        <p:spPr>
          <a:xfrm>
            <a:off x="311700" y="1992675"/>
            <a:ext cx="8520600" cy="409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Garantizar que las regiones y las AM tengan la misma visibilidad en sus esfuerzos y necesidades.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Financiar las iniciativas de los jóvenes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Fomentar las conexiones globales entre los jóvenes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Ampliar el alcance de la participación dentro de las AM y la Federación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Recoger información sobre los jóvenes y compartirla para mejorar la toma de decisiones dentro de las AM y la Federación.</a:t>
            </a:r>
            <a:endParaRPr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2000" i="1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08" name="Google Shape;108;p22"/>
          <p:cNvSpPr txBox="1"/>
          <p:nvPr/>
        </p:nvSpPr>
        <p:spPr>
          <a:xfrm>
            <a:off x="2140757" y="4830200"/>
            <a:ext cx="4862486" cy="1117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419" sz="2200" b="1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“Nada para nosotros, si no es con nosotros”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5BBB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41850"/>
            <a:ext cx="8520600" cy="50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-419" sz="22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El objetivo de la consulta fue identificar las principales recomendaciones de ustedes, como jóvenes de IPPF, para la implementación de la nueva Estrategia 2023-2028 de IPPF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s-419" sz="22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-419" sz="22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Recibimos un total de 41 respuestas de todas partes del mundo. Aquí les presentamos un resumen de lo que ustedes nos dijeron….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5BBB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13370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70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¿Cuáles creen que son las actuales prioridades de tu AM en relación a las y los jóvenes y adolescentes?</a:t>
            </a: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2103926"/>
            <a:ext cx="8520600" cy="39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>
              <a:buClr>
                <a:schemeClr val="lt1"/>
              </a:buClr>
              <a:buFont typeface="Arial"/>
              <a:buAutoNum type="arabicPeriod"/>
            </a:pPr>
            <a:r>
              <a:rPr lang="es-419" sz="2400" b="1" dirty="0">
                <a:solidFill>
                  <a:schemeClr val="lt1"/>
                </a:solidFill>
                <a:latin typeface="Nunito"/>
              </a:rPr>
              <a:t>Desarrollo de capacidades y educación sexual integral </a:t>
            </a:r>
            <a:r>
              <a:rPr lang="es-419" sz="2400" dirty="0">
                <a:solidFill>
                  <a:schemeClr val="lt1"/>
                </a:solidFill>
                <a:latin typeface="Nunito"/>
              </a:rPr>
              <a:t>(sexualidad, incidencia y promoción, prevención del acoso y de la violencia basada en el género). </a:t>
            </a:r>
            <a:endParaRPr lang="en-CA" sz="2400" dirty="0">
              <a:solidFill>
                <a:schemeClr val="lt1"/>
              </a:solidFill>
              <a:latin typeface="Nuni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Aumentar la </a:t>
            </a:r>
            <a:r>
              <a:rPr lang="es-ES" sz="24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participación de los jóvenes </a:t>
            </a: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en las estructuras de gobierno, las redes de jóvenes y las actividades de voluntariado para atender sus necesidades.</a:t>
            </a:r>
            <a:endParaRPr lang="es-419" sz="24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>
              <a:buClr>
                <a:schemeClr val="lt1"/>
              </a:buClr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Acceso a </a:t>
            </a:r>
            <a:r>
              <a:rPr lang="es-ES" sz="24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servicios de calidad y amigables de SSR</a:t>
            </a: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, incluyendo la salud mental. </a:t>
            </a:r>
            <a:endParaRPr lang="es-419" sz="24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>
              <a:buClr>
                <a:schemeClr val="lt1"/>
              </a:buClr>
              <a:buFont typeface="Nunito"/>
              <a:buAutoNum type="arabicPeriod"/>
            </a:pPr>
            <a:r>
              <a:rPr lang="es-ES" sz="24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Defensa de la SDSR para las y los jóvenes</a:t>
            </a: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, incluyendo a los jóvenes</a:t>
            </a:r>
            <a:endParaRPr lang="es-419" sz="24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 dirty="0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5BB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306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70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¿Cuáles les gustaría que fueran las prioridades de su AM en materia de juventud y adolescencia</a:t>
            </a:r>
            <a:r>
              <a:rPr lang="es-419" sz="270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rgbClr val="444444"/>
              </a:solidFill>
              <a:highlight>
                <a:srgbClr val="FFFFFF"/>
              </a:highlight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2103926"/>
            <a:ext cx="8520600" cy="39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Una ESI más interseccional y holística</a:t>
            </a:r>
            <a:r>
              <a:rPr lang="en-GB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8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Asociaciones Miembro más accesibles, juveniles e inclusivas, que incorporen jóvenes diversos y </a:t>
            </a:r>
            <a:r>
              <a:rPr lang="es-ES" sz="28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queer</a:t>
            </a:r>
            <a:r>
              <a:rPr lang="es-ES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8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La juventud en las estructuras de gobierno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Asignación de fondos para las iniciativas de los jóvenes </a:t>
            </a:r>
            <a:r>
              <a:rPr lang="en-GB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8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Ampliar el acceso a servicios amigables como prioridades deseadas en sus AM.</a:t>
            </a:r>
            <a:endParaRPr sz="28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1278450" y="1891275"/>
            <a:ext cx="6587100" cy="394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“</a:t>
            </a:r>
            <a:r>
              <a:rPr lang="es-ES" sz="21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Nos gustaría mejorar las estructuras de la AM y la comunicación con los adolescentes en nuestra AM, para que puedan dejar más claros sus problemas e intereses. Nuestra juventud debería ser más interseccional. Debería ser una de las prioridades de nuestra AM incluir perspectivas interseccionales en la educación sexual [...]. Queremos construir un entorno de trabajo amigable para los adolescentes queer</a:t>
            </a:r>
            <a:r>
              <a:rPr lang="en-GB" sz="21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.”</a:t>
            </a:r>
            <a:endParaRPr sz="2100" i="1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5BBB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606066"/>
            <a:ext cx="8520600" cy="9179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¿Cuáles son sus expectativas con relación a la </a:t>
            </a:r>
            <a:br>
              <a:rPr lang="es-419" sz="3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</a:br>
            <a:r>
              <a:rPr lang="es-419" sz="3000" b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Estrategia 2028 de IPPF?</a:t>
            </a: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850001"/>
            <a:ext cx="8520600" cy="424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Que los jóvenes estén al frente de las actividades de prestación de servicios, incidencia y promoción y en la toma de decisiones en las AM y en la IPPF.</a:t>
            </a:r>
            <a:endParaRPr lang="en-GB" sz="2400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>
              <a:spcBef>
                <a:spcPts val="1200"/>
              </a:spcBef>
              <a:buClr>
                <a:schemeClr val="lt1"/>
              </a:buClr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sym typeface="Nunito"/>
              </a:rPr>
              <a:t>Nuevas iniciativas para fortalecer las redes globales y regionales de jóvenes; establecer vínculos con otros jóvenes de todo el mundo</a:t>
            </a:r>
            <a:r>
              <a:rPr lang="en-GB" sz="2400" dirty="0">
                <a:solidFill>
                  <a:schemeClr val="lt1"/>
                </a:solidFill>
                <a:latin typeface="Nunito"/>
                <a:sym typeface="Nunito"/>
              </a:rPr>
              <a:t>.</a:t>
            </a:r>
            <a:endParaRPr sz="2400" dirty="0">
              <a:solidFill>
                <a:schemeClr val="lt1"/>
              </a:solidFill>
              <a:latin typeface="Nunito"/>
              <a:sym typeface="Nunito"/>
            </a:endParaRPr>
          </a:p>
          <a:p>
            <a:pPr>
              <a:spcBef>
                <a:spcPts val="1200"/>
              </a:spcBef>
              <a:buClr>
                <a:schemeClr val="lt1"/>
              </a:buClr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sym typeface="Nunito"/>
              </a:rPr>
              <a:t>Impacto significativo en la situación de la SSR a nivel nacional, incluyendo a los jóvenes en contextos humanitarios y a los jóvenes con discapacidades</a:t>
            </a:r>
            <a:r>
              <a:rPr lang="en-GB" sz="2400" dirty="0">
                <a:solidFill>
                  <a:schemeClr val="lt1"/>
                </a:solidFill>
                <a:latin typeface="Nunito"/>
                <a:sym typeface="Nunito"/>
              </a:rPr>
              <a:t>. </a:t>
            </a:r>
          </a:p>
          <a:p>
            <a:pPr>
              <a:spcBef>
                <a:spcPts val="1200"/>
              </a:spcBef>
              <a:buClr>
                <a:schemeClr val="lt1"/>
              </a:buClr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sym typeface="Nunito"/>
              </a:rPr>
              <a:t>Interés en adaptar la Estrategia a las necesidades de los jóvenes en países y contextos específicos</a:t>
            </a:r>
            <a:r>
              <a:rPr lang="en-GB" sz="2400" dirty="0">
                <a:solidFill>
                  <a:schemeClr val="lt1"/>
                </a:solidFill>
                <a:latin typeface="Nunito"/>
                <a:sym typeface="Nunito"/>
              </a:rPr>
              <a:t>. </a:t>
            </a:r>
            <a:endParaRPr sz="2400" dirty="0">
              <a:solidFill>
                <a:schemeClr val="lt1"/>
              </a:solidFill>
              <a:latin typeface="Nunito"/>
              <a:sym typeface="Nunito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1098475"/>
            <a:ext cx="8520600" cy="501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“</a:t>
            </a:r>
            <a:r>
              <a:rPr lang="es-ES" sz="20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Soy muy optimista respecto a esta estrategia, ya que se centra primero en el elemento de la unidad (la unión hace la fuerza). </a:t>
            </a:r>
            <a:r>
              <a:rPr lang="es-ES" sz="2000" b="1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Unidos, podemos superar todos los obstáculos y retos mencionados</a:t>
            </a:r>
            <a:r>
              <a:rPr lang="es-ES" sz="20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"</a:t>
            </a:r>
            <a:endParaRPr sz="2000" i="1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2000" i="1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“</a:t>
            </a:r>
            <a:r>
              <a:rPr lang="es-ES" sz="20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Nuestras expectativas son que la estrategia reforzará el compromiso, la participación y el liderazgo de los jóvenes; mejorará la presencia de los jóvenes en los órganos de gobierno; reforzará el liderazgo de MAJ; tendrá jóvenes líderes mentores para transferir las habilidades de los antiguos a los nuevos; </a:t>
            </a:r>
            <a:r>
              <a:rPr lang="es-ES" sz="2000" b="1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realmente pondrá al centro de la Federación a los jóvenes; involucrará a los jóvenes en toda su diversidad</a:t>
            </a:r>
            <a:r>
              <a:rPr lang="es-ES" sz="2000" i="1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."</a:t>
            </a:r>
            <a:endParaRPr sz="2000" i="1" dirty="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000" i="1" dirty="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5BBB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433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70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¿Cómo creen que se puede aplicar la Estrategia 2028 de IPPF en sus AM?</a:t>
            </a:r>
            <a:endParaRPr sz="2700" dirty="0">
              <a:solidFill>
                <a:schemeClr val="lt1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2103926"/>
            <a:ext cx="8520600" cy="39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Creando asociaciones con movimientos de base y activistas, gobiernos y otras organizaciones de la sociedad civil.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Manteniendo la estrategia liderada por los jóvenes, monitoreada por los jóvenes usando un mecanismo formal o comité que supervise la implementación de la estrategia.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Las AM deben desarrollar planes para adaptarse a la nueva estrategia, garantizando una participación significativa de los jóvenes.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Movilizando recursos financieros para apoyar las actividades de las AM, específicamente las actividades de los jóvenes.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ES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Las nuevas tecnologías, los medios sociales y la divulgación en la comunidad como medios importantes para la implementación.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5BBB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9814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70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¿Qué les gustaría destacar y promover de la Estrategia 2028 de IPPF</a:t>
            </a:r>
            <a:r>
              <a:rPr lang="en-GB" sz="2700" dirty="0">
                <a:solidFill>
                  <a:schemeClr val="lt1"/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? </a:t>
            </a:r>
            <a:endParaRPr sz="2700" dirty="0">
              <a:solidFill>
                <a:schemeClr val="lt1"/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11700" y="2103926"/>
            <a:ext cx="8520600" cy="398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419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Destacar la importancia de la inclusividad en el pilar "Atención centrada en las personas". Ser más interseccional, estar más presente y accesible a las comunidades marginadas de los países.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419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Poner a los jóvenes en el centro de las acciones de incidencia y promoción y en los esfuerzos para hacer avanzar la agenda de SDSR a nivel nacional y mundial.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unito"/>
              <a:buAutoNum type="arabicPeriod"/>
            </a:pPr>
            <a:r>
              <a:rPr lang="es-419" sz="2400" dirty="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Fortalecer la Federación mediante la creación de asociaciones con otros países y fomentar las capacidades, las voces y la participación de los jóvenes dentro de sus AM. Garantizar un entorno amigable para el personal joven y los voluntarios.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848</Words>
  <Application>Microsoft Office PowerPoint</Application>
  <PresentationFormat>On-screen Show (4:3)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Nunito ExtraBold</vt:lpstr>
      <vt:lpstr>Nunito</vt:lpstr>
      <vt:lpstr>Arial</vt:lpstr>
      <vt:lpstr>Simple Light</vt:lpstr>
      <vt:lpstr>Consulta a la Juventud  </vt:lpstr>
      <vt:lpstr>PowerPoint Presentation</vt:lpstr>
      <vt:lpstr>¿Cuáles creen que son las actuales prioridades de tu AM en relación a las y los jóvenes y adolescentes?</vt:lpstr>
      <vt:lpstr>¿Cuáles les gustaría que fueran las prioridades de su AM en materia de juventud y adolescencia? </vt:lpstr>
      <vt:lpstr>PowerPoint Presentation</vt:lpstr>
      <vt:lpstr>¿Cuáles son sus expectativas con relación a la  Estrategia 2028 de IPPF?</vt:lpstr>
      <vt:lpstr>PowerPoint Presentation</vt:lpstr>
      <vt:lpstr>¿Cómo creen que se puede aplicar la Estrategia 2028 de IPPF en sus AM?</vt:lpstr>
      <vt:lpstr>¿Qué les gustaría destacar y promover de la Estrategia 2028 de IPPF? </vt:lpstr>
      <vt:lpstr>Si pudieran hacer una petición a IPPF, ¿cuál sería esta?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consultation</dc:title>
  <dc:creator>Eugenia Lopez Uribe</dc:creator>
  <cp:lastModifiedBy>Sharon Tagoe</cp:lastModifiedBy>
  <cp:revision>4</cp:revision>
  <dcterms:modified xsi:type="dcterms:W3CDTF">2022-09-08T15:11:35Z</dcterms:modified>
</cp:coreProperties>
</file>