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FDFB2E-AA5E-4631-6CE1-B370FFDFE68D}" name="Maria del Pilar Albareda" initials="MdPA" userId="S::palbareda@universalia.com::1fa1dc0f-64b0-407f-ad6f-0369b1e4ea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874DC-364F-45F8-BFD4-033265CA4C5C}" v="1" dt="2022-06-01T10:48:30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0" d="100"/>
          <a:sy n="100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905DA-6308-4703-A423-427A498E5D4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CA11B9-9644-46CF-BC9E-CE52B6DAD0E5}">
      <dgm:prSet phldrT="[Text]"/>
      <dgm:spPr/>
      <dgm:t>
        <a:bodyPr/>
        <a:lstStyle/>
        <a:p>
          <a:r>
            <a:rPr lang="es-419" dirty="0"/>
            <a:t>Conclave 1</a:t>
          </a:r>
          <a:endParaRPr lang="en-GB" dirty="0"/>
        </a:p>
      </dgm:t>
    </dgm:pt>
    <dgm:pt modelId="{81F5F3AE-CC6F-408C-92E3-A5C73AF61EDE}" type="parTrans" cxnId="{D8A46461-41CF-4C12-AF86-83E9FD6CF7D6}">
      <dgm:prSet/>
      <dgm:spPr/>
      <dgm:t>
        <a:bodyPr/>
        <a:lstStyle/>
        <a:p>
          <a:endParaRPr lang="en-GB"/>
        </a:p>
      </dgm:t>
    </dgm:pt>
    <dgm:pt modelId="{C28D589A-55B3-432D-808D-99A76ED5D64D}" type="sibTrans" cxnId="{D8A46461-41CF-4C12-AF86-83E9FD6CF7D6}">
      <dgm:prSet/>
      <dgm:spPr/>
      <dgm:t>
        <a:bodyPr/>
        <a:lstStyle/>
        <a:p>
          <a:endParaRPr lang="en-GB"/>
        </a:p>
      </dgm:t>
    </dgm:pt>
    <dgm:pt modelId="{C548B200-4AAC-47DA-A1F2-7F702DC27268}">
      <dgm:prSet/>
      <dgm:spPr/>
      <dgm:t>
        <a:bodyPr/>
        <a:lstStyle/>
        <a:p>
          <a:r>
            <a:rPr lang="es-419" dirty="0"/>
            <a:t>Conclave 2</a:t>
          </a:r>
          <a:endParaRPr lang="en-GB" dirty="0"/>
        </a:p>
      </dgm:t>
    </dgm:pt>
    <dgm:pt modelId="{ED1A0DE2-C127-4F66-A619-4C12EBF0940B}" type="parTrans" cxnId="{24F99B6A-8A4A-42FA-8E10-8C7B5CDB275D}">
      <dgm:prSet/>
      <dgm:spPr/>
      <dgm:t>
        <a:bodyPr/>
        <a:lstStyle/>
        <a:p>
          <a:endParaRPr lang="en-GB"/>
        </a:p>
      </dgm:t>
    </dgm:pt>
    <dgm:pt modelId="{3D44AEC6-4289-4883-99E5-0876F39A98C7}" type="sibTrans" cxnId="{24F99B6A-8A4A-42FA-8E10-8C7B5CDB275D}">
      <dgm:prSet/>
      <dgm:spPr/>
      <dgm:t>
        <a:bodyPr/>
        <a:lstStyle/>
        <a:p>
          <a:endParaRPr lang="en-GB"/>
        </a:p>
      </dgm:t>
    </dgm:pt>
    <dgm:pt modelId="{406E9DE7-52DF-4589-98DB-B8F3E985610D}">
      <dgm:prSet phldrT="[Text]"/>
      <dgm:spPr/>
      <dgm:t>
        <a:bodyPr/>
        <a:lstStyle/>
        <a:p>
          <a:r>
            <a:rPr lang="es-419"/>
            <a:t>Foro Juvenil </a:t>
          </a:r>
          <a:endParaRPr lang="en-GB" dirty="0"/>
        </a:p>
      </dgm:t>
    </dgm:pt>
    <dgm:pt modelId="{439ED338-C1BE-4E08-B15C-35E624D82C4A}" type="parTrans" cxnId="{673DD5D5-C0C5-42B8-A600-AF6DB16A3ECF}">
      <dgm:prSet/>
      <dgm:spPr/>
      <dgm:t>
        <a:bodyPr/>
        <a:lstStyle/>
        <a:p>
          <a:endParaRPr lang="en-GB"/>
        </a:p>
      </dgm:t>
    </dgm:pt>
    <dgm:pt modelId="{B103C00F-C826-4D5B-96F2-FE85748AEF67}" type="sibTrans" cxnId="{673DD5D5-C0C5-42B8-A600-AF6DB16A3ECF}">
      <dgm:prSet/>
      <dgm:spPr/>
      <dgm:t>
        <a:bodyPr/>
        <a:lstStyle/>
        <a:p>
          <a:endParaRPr lang="en-GB"/>
        </a:p>
      </dgm:t>
    </dgm:pt>
    <dgm:pt modelId="{652579BB-6D51-44F6-898A-9BDE6F7F5DEE}">
      <dgm:prSet phldrT="[Text]"/>
      <dgm:spPr/>
      <dgm:t>
        <a:bodyPr/>
        <a:lstStyle/>
        <a:p>
          <a:r>
            <a:rPr lang="es-419" dirty="0"/>
            <a:t>AG</a:t>
          </a:r>
          <a:endParaRPr lang="en-GB" dirty="0"/>
        </a:p>
      </dgm:t>
    </dgm:pt>
    <dgm:pt modelId="{0EC362BF-2B30-40C2-B6BB-090DADEE795C}" type="parTrans" cxnId="{20A80045-CBE1-4B1B-8613-AFDF6CA94502}">
      <dgm:prSet/>
      <dgm:spPr/>
      <dgm:t>
        <a:bodyPr/>
        <a:lstStyle/>
        <a:p>
          <a:endParaRPr lang="en-GB"/>
        </a:p>
      </dgm:t>
    </dgm:pt>
    <dgm:pt modelId="{4E99530C-FEDC-4C35-95BD-2C7AEE5C173D}" type="sibTrans" cxnId="{20A80045-CBE1-4B1B-8613-AFDF6CA94502}">
      <dgm:prSet/>
      <dgm:spPr/>
      <dgm:t>
        <a:bodyPr/>
        <a:lstStyle/>
        <a:p>
          <a:endParaRPr lang="en-GB"/>
        </a:p>
      </dgm:t>
    </dgm:pt>
    <dgm:pt modelId="{691E84C8-3E1C-4E3A-8FF7-454C4CB6021A}" type="pres">
      <dgm:prSet presAssocID="{0BB905DA-6308-4703-A423-427A498E5D44}" presName="Name0" presStyleCnt="0">
        <dgm:presLayoutVars>
          <dgm:dir/>
          <dgm:animLvl val="lvl"/>
          <dgm:resizeHandles val="exact"/>
        </dgm:presLayoutVars>
      </dgm:prSet>
      <dgm:spPr/>
    </dgm:pt>
    <dgm:pt modelId="{696CDDB1-2937-43D9-9251-7A3FBDE41829}" type="pres">
      <dgm:prSet presAssocID="{1FCA11B9-9644-46CF-BC9E-CE52B6DAD0E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B1551FB-75C4-4D03-A893-BD00A907EE18}" type="pres">
      <dgm:prSet presAssocID="{C28D589A-55B3-432D-808D-99A76ED5D64D}" presName="parTxOnlySpace" presStyleCnt="0"/>
      <dgm:spPr/>
    </dgm:pt>
    <dgm:pt modelId="{B6299E73-8811-44DE-8773-9E743F062A25}" type="pres">
      <dgm:prSet presAssocID="{C548B200-4AAC-47DA-A1F2-7F702DC2726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1A5CF8-5E4D-46B8-BE4D-211F35856C69}" type="pres">
      <dgm:prSet presAssocID="{3D44AEC6-4289-4883-99E5-0876F39A98C7}" presName="parTxOnlySpace" presStyleCnt="0"/>
      <dgm:spPr/>
    </dgm:pt>
    <dgm:pt modelId="{9CDE02B9-064C-423A-A93A-834074B99FB5}" type="pres">
      <dgm:prSet presAssocID="{406E9DE7-52DF-4589-98DB-B8F3E985610D}" presName="parTxOnly" presStyleLbl="node1" presStyleIdx="2" presStyleCnt="4" custLinFactNeighborX="2830">
        <dgm:presLayoutVars>
          <dgm:chMax val="0"/>
          <dgm:chPref val="0"/>
          <dgm:bulletEnabled val="1"/>
        </dgm:presLayoutVars>
      </dgm:prSet>
      <dgm:spPr/>
    </dgm:pt>
    <dgm:pt modelId="{17067281-D1C6-4A96-AD5B-63100F6FC7D6}" type="pres">
      <dgm:prSet presAssocID="{B103C00F-C826-4D5B-96F2-FE85748AEF67}" presName="parTxOnlySpace" presStyleCnt="0"/>
      <dgm:spPr/>
    </dgm:pt>
    <dgm:pt modelId="{FACB98BB-064D-42C9-B75F-34FB776274AF}" type="pres">
      <dgm:prSet presAssocID="{652579BB-6D51-44F6-898A-9BDE6F7F5DE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657413F-6DF3-4C83-BB62-6EFA0A5C4F68}" type="presOf" srcId="{0BB905DA-6308-4703-A423-427A498E5D44}" destId="{691E84C8-3E1C-4E3A-8FF7-454C4CB6021A}" srcOrd="0" destOrd="0" presId="urn:microsoft.com/office/officeart/2005/8/layout/chevron1"/>
    <dgm:cxn modelId="{D8A46461-41CF-4C12-AF86-83E9FD6CF7D6}" srcId="{0BB905DA-6308-4703-A423-427A498E5D44}" destId="{1FCA11B9-9644-46CF-BC9E-CE52B6DAD0E5}" srcOrd="0" destOrd="0" parTransId="{81F5F3AE-CC6F-408C-92E3-A5C73AF61EDE}" sibTransId="{C28D589A-55B3-432D-808D-99A76ED5D64D}"/>
    <dgm:cxn modelId="{20A80045-CBE1-4B1B-8613-AFDF6CA94502}" srcId="{0BB905DA-6308-4703-A423-427A498E5D44}" destId="{652579BB-6D51-44F6-898A-9BDE6F7F5DEE}" srcOrd="3" destOrd="0" parTransId="{0EC362BF-2B30-40C2-B6BB-090DADEE795C}" sibTransId="{4E99530C-FEDC-4C35-95BD-2C7AEE5C173D}"/>
    <dgm:cxn modelId="{24F99B6A-8A4A-42FA-8E10-8C7B5CDB275D}" srcId="{0BB905DA-6308-4703-A423-427A498E5D44}" destId="{C548B200-4AAC-47DA-A1F2-7F702DC27268}" srcOrd="1" destOrd="0" parTransId="{ED1A0DE2-C127-4F66-A619-4C12EBF0940B}" sibTransId="{3D44AEC6-4289-4883-99E5-0876F39A98C7}"/>
    <dgm:cxn modelId="{F6D53596-FD84-4EAB-B42F-BC7274D84148}" type="presOf" srcId="{1FCA11B9-9644-46CF-BC9E-CE52B6DAD0E5}" destId="{696CDDB1-2937-43D9-9251-7A3FBDE41829}" srcOrd="0" destOrd="0" presId="urn:microsoft.com/office/officeart/2005/8/layout/chevron1"/>
    <dgm:cxn modelId="{8D3352D4-C204-4D33-B42A-1D517F44CF48}" type="presOf" srcId="{406E9DE7-52DF-4589-98DB-B8F3E985610D}" destId="{9CDE02B9-064C-423A-A93A-834074B99FB5}" srcOrd="0" destOrd="0" presId="urn:microsoft.com/office/officeart/2005/8/layout/chevron1"/>
    <dgm:cxn modelId="{673DD5D5-C0C5-42B8-A600-AF6DB16A3ECF}" srcId="{0BB905DA-6308-4703-A423-427A498E5D44}" destId="{406E9DE7-52DF-4589-98DB-B8F3E985610D}" srcOrd="2" destOrd="0" parTransId="{439ED338-C1BE-4E08-B15C-35E624D82C4A}" sibTransId="{B103C00F-C826-4D5B-96F2-FE85748AEF67}"/>
    <dgm:cxn modelId="{CE7E4FDC-E1EB-4D93-885F-FE50BC2A36C9}" type="presOf" srcId="{652579BB-6D51-44F6-898A-9BDE6F7F5DEE}" destId="{FACB98BB-064D-42C9-B75F-34FB776274AF}" srcOrd="0" destOrd="0" presId="urn:microsoft.com/office/officeart/2005/8/layout/chevron1"/>
    <dgm:cxn modelId="{F633D5ED-9E8B-4373-B188-34C87AE0FE4C}" type="presOf" srcId="{C548B200-4AAC-47DA-A1F2-7F702DC27268}" destId="{B6299E73-8811-44DE-8773-9E743F062A25}" srcOrd="0" destOrd="0" presId="urn:microsoft.com/office/officeart/2005/8/layout/chevron1"/>
    <dgm:cxn modelId="{0880B22F-8620-47AD-8F57-2B753A8CE128}" type="presParOf" srcId="{691E84C8-3E1C-4E3A-8FF7-454C4CB6021A}" destId="{696CDDB1-2937-43D9-9251-7A3FBDE41829}" srcOrd="0" destOrd="0" presId="urn:microsoft.com/office/officeart/2005/8/layout/chevron1"/>
    <dgm:cxn modelId="{726FC638-7D36-4E92-8122-E7D0C2325549}" type="presParOf" srcId="{691E84C8-3E1C-4E3A-8FF7-454C4CB6021A}" destId="{4B1551FB-75C4-4D03-A893-BD00A907EE18}" srcOrd="1" destOrd="0" presId="urn:microsoft.com/office/officeart/2005/8/layout/chevron1"/>
    <dgm:cxn modelId="{170A3AD3-FE5F-47EE-8935-783392E0BC67}" type="presParOf" srcId="{691E84C8-3E1C-4E3A-8FF7-454C4CB6021A}" destId="{B6299E73-8811-44DE-8773-9E743F062A25}" srcOrd="2" destOrd="0" presId="urn:microsoft.com/office/officeart/2005/8/layout/chevron1"/>
    <dgm:cxn modelId="{98FE4CC1-6BE5-4354-A378-077554B39D95}" type="presParOf" srcId="{691E84C8-3E1C-4E3A-8FF7-454C4CB6021A}" destId="{621A5CF8-5E4D-46B8-BE4D-211F35856C69}" srcOrd="3" destOrd="0" presId="urn:microsoft.com/office/officeart/2005/8/layout/chevron1"/>
    <dgm:cxn modelId="{40E0B949-AE64-4EE7-A088-6720143926A8}" type="presParOf" srcId="{691E84C8-3E1C-4E3A-8FF7-454C4CB6021A}" destId="{9CDE02B9-064C-423A-A93A-834074B99FB5}" srcOrd="4" destOrd="0" presId="urn:microsoft.com/office/officeart/2005/8/layout/chevron1"/>
    <dgm:cxn modelId="{B7E5A664-D88A-40DA-9C4E-744D69AA24C7}" type="presParOf" srcId="{691E84C8-3E1C-4E3A-8FF7-454C4CB6021A}" destId="{17067281-D1C6-4A96-AD5B-63100F6FC7D6}" srcOrd="5" destOrd="0" presId="urn:microsoft.com/office/officeart/2005/8/layout/chevron1"/>
    <dgm:cxn modelId="{8B107DE3-6D42-4164-94B2-9A73788B9139}" type="presParOf" srcId="{691E84C8-3E1C-4E3A-8FF7-454C4CB6021A}" destId="{FACB98BB-064D-42C9-B75F-34FB776274A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CDDB1-2937-43D9-9251-7A3FBDE41829}">
      <dsp:nvSpPr>
        <dsp:cNvPr id="0" name=""/>
        <dsp:cNvSpPr/>
      </dsp:nvSpPr>
      <dsp:spPr>
        <a:xfrm>
          <a:off x="4665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100" kern="1200" dirty="0"/>
            <a:t>Conclave 1</a:t>
          </a:r>
          <a:endParaRPr lang="en-GB" sz="3100" kern="1200" dirty="0"/>
        </a:p>
      </dsp:txBody>
      <dsp:txXfrm>
        <a:off x="547858" y="1337201"/>
        <a:ext cx="1629579" cy="1086385"/>
      </dsp:txXfrm>
    </dsp:sp>
    <dsp:sp modelId="{B6299E73-8811-44DE-8773-9E743F062A25}">
      <dsp:nvSpPr>
        <dsp:cNvPr id="0" name=""/>
        <dsp:cNvSpPr/>
      </dsp:nvSpPr>
      <dsp:spPr>
        <a:xfrm>
          <a:off x="2449033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100" kern="1200" dirty="0"/>
            <a:t>Conclave 2</a:t>
          </a:r>
          <a:endParaRPr lang="en-GB" sz="3100" kern="1200" dirty="0"/>
        </a:p>
      </dsp:txBody>
      <dsp:txXfrm>
        <a:off x="2992226" y="1337201"/>
        <a:ext cx="1629579" cy="1086385"/>
      </dsp:txXfrm>
    </dsp:sp>
    <dsp:sp modelId="{9CDE02B9-064C-423A-A93A-834074B99FB5}">
      <dsp:nvSpPr>
        <dsp:cNvPr id="0" name=""/>
        <dsp:cNvSpPr/>
      </dsp:nvSpPr>
      <dsp:spPr>
        <a:xfrm>
          <a:off x="4901087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100" kern="1200"/>
            <a:t>Foro Juvenil </a:t>
          </a:r>
          <a:endParaRPr lang="en-GB" sz="3100" kern="1200" dirty="0"/>
        </a:p>
      </dsp:txBody>
      <dsp:txXfrm>
        <a:off x="5444280" y="1337201"/>
        <a:ext cx="1629579" cy="1086385"/>
      </dsp:txXfrm>
    </dsp:sp>
    <dsp:sp modelId="{FACB98BB-064D-42C9-B75F-34FB776274AF}">
      <dsp:nvSpPr>
        <dsp:cNvPr id="0" name=""/>
        <dsp:cNvSpPr/>
      </dsp:nvSpPr>
      <dsp:spPr>
        <a:xfrm>
          <a:off x="7337769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100" kern="1200" dirty="0"/>
            <a:t>AG</a:t>
          </a:r>
          <a:endParaRPr lang="en-GB" sz="3100" kern="1200" dirty="0"/>
        </a:p>
      </dsp:txBody>
      <dsp:txXfrm>
        <a:off x="7880962" y="1337201"/>
        <a:ext cx="1629579" cy="1086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s-419" dirty="0"/>
              <a:t>Camino al Foro de la Juventud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F2DA-0C85-578D-5EF8-06A74F9E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800" b="1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Una juventud </a:t>
            </a:r>
            <a:r>
              <a:rPr lang="es-PE" sz="4800" b="1" i="1" dirty="0"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</a:t>
            </a:r>
            <a:r>
              <a:rPr lang="es-PE" sz="4800" b="1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iversa con una sola voz </a:t>
            </a:r>
            <a:endParaRPr lang="es-PE" sz="9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19D358-A854-D4D6-A8DB-146EF4617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529311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37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Conclave 1 /Julio 27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419" dirty="0"/>
              <a:t> </a:t>
            </a:r>
            <a:r>
              <a:rPr lang="es-419" sz="2800" dirty="0"/>
              <a:t>Consulta nacional que establece prioridades para la implementación de la Estrategia 2028 desde el punto de vista de la juventud (Manifiesto de la Juventud)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Agenda consolidada con prioridades para la implementación de la estrategia a ser presentada ante la AG</a:t>
            </a:r>
          </a:p>
          <a:p>
            <a:pPr marL="0" indent="0">
              <a:buNone/>
            </a:pPr>
            <a:endParaRPr lang="es-419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71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Conclave 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419" dirty="0"/>
              <a:t> </a:t>
            </a:r>
            <a:r>
              <a:rPr lang="es-419" sz="2800" dirty="0"/>
              <a:t>Lecciones aprendidas y recomendaciones por parte de otros jóvenes participantes en AG previas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Preparación para participar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Conectar con los miembros de la Junta y Direcciones Ejecutivas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Programa de la AG </a:t>
            </a:r>
          </a:p>
          <a:p>
            <a:pPr marL="0" indent="0">
              <a:buNone/>
            </a:pPr>
            <a:endParaRPr lang="es-419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06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Foro Juvenil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419" dirty="0"/>
              <a:t> </a:t>
            </a:r>
            <a:r>
              <a:rPr lang="es-419" sz="2800" dirty="0"/>
              <a:t>Compartiendo lecciones aprendidas sobre la promoción de la participación de los jóvenes en la toma de decisiones de las AM- Gobernanza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</a:t>
            </a:r>
            <a:r>
              <a:rPr lang="es-PE" sz="2800" dirty="0"/>
              <a:t>Rendición de Cuentas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Mejores practicas para involucrar voluntarios jóvenes en nuestras 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Temas afines y experiencias compartidas –Estrategia  2028 </a:t>
            </a:r>
          </a:p>
          <a:p>
            <a:pPr>
              <a:buFont typeface="Wingdings" panose="05000000000000000000" pitchFamily="2" charset="2"/>
              <a:buChar char="§"/>
            </a:pPr>
            <a:endParaRPr lang="es-419" sz="2800" dirty="0"/>
          </a:p>
          <a:p>
            <a:pPr marL="0" indent="0">
              <a:buNone/>
            </a:pPr>
            <a:endParaRPr lang="es-419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09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Asamblea General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419" dirty="0"/>
              <a:t> </a:t>
            </a:r>
            <a:r>
              <a:rPr lang="es-419" sz="2800" dirty="0"/>
              <a:t> Presentar los resultados del Foro de la Juventud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Dialogo Intergeneracional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sz="2800" dirty="0"/>
              <a:t> Delegados jóvenes que son oradores y que ejercen el voto en representación de sus AM. </a:t>
            </a:r>
          </a:p>
          <a:p>
            <a:pPr>
              <a:buFont typeface="Wingdings" panose="05000000000000000000" pitchFamily="2" charset="2"/>
              <a:buChar char="§"/>
            </a:pPr>
            <a:endParaRPr lang="es-419" sz="2800" dirty="0"/>
          </a:p>
          <a:p>
            <a:pPr marL="0" indent="0">
              <a:buNone/>
            </a:pPr>
            <a:endParaRPr lang="es-419" sz="2800" dirty="0"/>
          </a:p>
          <a:p>
            <a:pPr marL="0" indent="0">
              <a:buNone/>
            </a:pPr>
            <a:endParaRPr lang="es-419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6059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{ACDEB06B-8FAB-4FD5-8CC8-83AB9157CFDC}tf11437505_win32</Template>
  <TotalTime>121</TotalTime>
  <Words>183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Georgia Pro Cond Light</vt:lpstr>
      <vt:lpstr>Speak Pro</vt:lpstr>
      <vt:lpstr>Trebuchet MS</vt:lpstr>
      <vt:lpstr>Wingdings</vt:lpstr>
      <vt:lpstr>RetrospectVTI</vt:lpstr>
      <vt:lpstr>Camino al Foro de la Juventud</vt:lpstr>
      <vt:lpstr>Una juventud diversa con una sola voz </vt:lpstr>
      <vt:lpstr>Conclave 1 /Julio 27</vt:lpstr>
      <vt:lpstr>Conclave 2</vt:lpstr>
      <vt:lpstr>Foro Juvenil </vt:lpstr>
      <vt:lpstr>Asamblea General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 for the Youth Forum</dc:title>
  <dc:creator>Eugenia Lopez Uribe</dc:creator>
  <cp:lastModifiedBy>Maria del Pilar Albareda</cp:lastModifiedBy>
  <cp:revision>7</cp:revision>
  <dcterms:created xsi:type="dcterms:W3CDTF">2022-05-31T21:32:46Z</dcterms:created>
  <dcterms:modified xsi:type="dcterms:W3CDTF">2022-09-05T15:46:19Z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