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874DC-364F-45F8-BFD4-033265CA4C5C}" v="1" dt="2022-06-01T10:48:30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38" d="100"/>
          <a:sy n="138" d="100"/>
        </p:scale>
        <p:origin x="14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905DA-6308-4703-A423-427A498E5D4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ar"/>
        </a:p>
      </dgm:t>
    </dgm:pt>
    <dgm:pt modelId="{1FCA11B9-9644-46CF-BC9E-CE52B6DAD0E5}">
      <dgm:prSet phldrT="[Text]" custT="1"/>
      <dgm:spPr/>
      <dgm:t>
        <a:bodyPr/>
        <a:lstStyle/>
        <a:p>
          <a:pPr algn="ctr" rtl="1"/>
          <a:r>
            <a:rPr lang="ar" sz="3400" b="0" i="0" u="none" baseline="0" dirty="0">
              <a:latin typeface="Speak Pro" panose="020B0504020101020102" pitchFamily="34" charset="0"/>
              <a:cs typeface="Calibri" panose="020F0502020204030204" pitchFamily="34" charset="0"/>
            </a:rPr>
            <a:t>الجمعية العامة</a:t>
          </a:r>
          <a:endParaRPr lang="ar" sz="3400" baseline="0" dirty="0">
            <a:latin typeface="Speak Pro" panose="020B0504020101020102" pitchFamily="34" charset="0"/>
            <a:cs typeface="Calibri" panose="020F0502020204030204" pitchFamily="34" charset="0"/>
          </a:endParaRPr>
        </a:p>
      </dgm:t>
    </dgm:pt>
    <dgm:pt modelId="{81F5F3AE-CC6F-408C-92E3-A5C73AF61EDE}" type="parTrans" cxnId="{D8A46461-41CF-4C12-AF86-83E9FD6CF7D6}">
      <dgm:prSet/>
      <dgm:spPr/>
      <dgm:t>
        <a:bodyPr/>
        <a:lstStyle/>
        <a:p>
          <a:endParaRPr lang="ar"/>
        </a:p>
      </dgm:t>
    </dgm:pt>
    <dgm:pt modelId="{C28D589A-55B3-432D-808D-99A76ED5D64D}" type="sibTrans" cxnId="{D8A46461-41CF-4C12-AF86-83E9FD6CF7D6}">
      <dgm:prSet/>
      <dgm:spPr/>
      <dgm:t>
        <a:bodyPr/>
        <a:lstStyle/>
        <a:p>
          <a:endParaRPr lang="ar"/>
        </a:p>
      </dgm:t>
    </dgm:pt>
    <dgm:pt modelId="{C548B200-4AAC-47DA-A1F2-7F702DC27268}">
      <dgm:prSet custT="1"/>
      <dgm:spPr/>
      <dgm:t>
        <a:bodyPr/>
        <a:lstStyle/>
        <a:p>
          <a:pPr algn="ctr" rtl="1"/>
          <a:r>
            <a:rPr lang="ar" sz="3400" b="0" i="0" u="none" baseline="0" dirty="0">
              <a:latin typeface="Speak Pro" panose="020B0504020101020102" pitchFamily="34" charset="0"/>
              <a:cs typeface="Calibri" panose="020F0502020204030204" pitchFamily="34" charset="0"/>
            </a:rPr>
            <a:t>منتدى الشباب</a:t>
          </a:r>
          <a:endParaRPr lang="ar" sz="3400" baseline="0" dirty="0">
            <a:latin typeface="Speak Pro" panose="020B0504020101020102" pitchFamily="34" charset="0"/>
            <a:cs typeface="Calibri" panose="020F0502020204030204" pitchFamily="34" charset="0"/>
          </a:endParaRPr>
        </a:p>
      </dgm:t>
    </dgm:pt>
    <dgm:pt modelId="{ED1A0DE2-C127-4F66-A619-4C12EBF0940B}" type="parTrans" cxnId="{24F99B6A-8A4A-42FA-8E10-8C7B5CDB275D}">
      <dgm:prSet/>
      <dgm:spPr/>
      <dgm:t>
        <a:bodyPr/>
        <a:lstStyle/>
        <a:p>
          <a:endParaRPr lang="ar"/>
        </a:p>
      </dgm:t>
    </dgm:pt>
    <dgm:pt modelId="{3D44AEC6-4289-4883-99E5-0876F39A98C7}" type="sibTrans" cxnId="{24F99B6A-8A4A-42FA-8E10-8C7B5CDB275D}">
      <dgm:prSet/>
      <dgm:spPr/>
      <dgm:t>
        <a:bodyPr/>
        <a:lstStyle/>
        <a:p>
          <a:endParaRPr lang="ar"/>
        </a:p>
      </dgm:t>
    </dgm:pt>
    <dgm:pt modelId="{406E9DE7-52DF-4589-98DB-B8F3E985610D}">
      <dgm:prSet phldrT="[Text]" custT="1"/>
      <dgm:spPr/>
      <dgm:t>
        <a:bodyPr/>
        <a:lstStyle/>
        <a:p>
          <a:pPr algn="ctr" rtl="1"/>
          <a:r>
            <a:rPr lang="ar" sz="3400" b="0" i="0" u="none" baseline="0" dirty="0">
              <a:latin typeface="Speak Pro" panose="020B0504020101020102" pitchFamily="34" charset="0"/>
              <a:cs typeface="Calibri" panose="020F0502020204030204" pitchFamily="34" charset="0"/>
            </a:rPr>
            <a:t>الاجتماع الشامل 2</a:t>
          </a:r>
          <a:endParaRPr lang="en-GB" sz="3400" b="0" i="0" u="none" baseline="0" dirty="0">
            <a:latin typeface="Speak Pro" panose="020B0504020101020102" pitchFamily="34" charset="0"/>
            <a:cs typeface="Calibri" panose="020F0502020204030204" pitchFamily="34" charset="0"/>
          </a:endParaRPr>
        </a:p>
      </dgm:t>
    </dgm:pt>
    <dgm:pt modelId="{439ED338-C1BE-4E08-B15C-35E624D82C4A}" type="parTrans" cxnId="{673DD5D5-C0C5-42B8-A600-AF6DB16A3ECF}">
      <dgm:prSet/>
      <dgm:spPr/>
      <dgm:t>
        <a:bodyPr/>
        <a:lstStyle/>
        <a:p>
          <a:endParaRPr lang="ar"/>
        </a:p>
      </dgm:t>
    </dgm:pt>
    <dgm:pt modelId="{B103C00F-C826-4D5B-96F2-FE85748AEF67}" type="sibTrans" cxnId="{673DD5D5-C0C5-42B8-A600-AF6DB16A3ECF}">
      <dgm:prSet/>
      <dgm:spPr/>
      <dgm:t>
        <a:bodyPr/>
        <a:lstStyle/>
        <a:p>
          <a:endParaRPr lang="ar"/>
        </a:p>
      </dgm:t>
    </dgm:pt>
    <dgm:pt modelId="{652579BB-6D51-44F6-898A-9BDE6F7F5DEE}">
      <dgm:prSet phldrT="[Text]" custT="1"/>
      <dgm:spPr/>
      <dgm:t>
        <a:bodyPr/>
        <a:lstStyle/>
        <a:p>
          <a:pPr algn="ctr" rtl="1"/>
          <a:r>
            <a:rPr lang="ar" sz="3400" b="0" i="0" u="none" baseline="0" dirty="0">
              <a:latin typeface="Speak Pro" panose="020B0504020101020102" pitchFamily="34" charset="0"/>
              <a:cs typeface="Calibri" panose="020F0502020204030204" pitchFamily="34" charset="0"/>
            </a:rPr>
            <a:t>الاجتماع الشامل 1</a:t>
          </a:r>
          <a:endParaRPr lang="ar" sz="3400" baseline="0" dirty="0">
            <a:latin typeface="Speak Pro" panose="020B0504020101020102" pitchFamily="34" charset="0"/>
            <a:cs typeface="Calibri" panose="020F0502020204030204" pitchFamily="34" charset="0"/>
          </a:endParaRPr>
        </a:p>
      </dgm:t>
    </dgm:pt>
    <dgm:pt modelId="{0EC362BF-2B30-40C2-B6BB-090DADEE795C}" type="parTrans" cxnId="{20A80045-CBE1-4B1B-8613-AFDF6CA94502}">
      <dgm:prSet/>
      <dgm:spPr/>
      <dgm:t>
        <a:bodyPr/>
        <a:lstStyle/>
        <a:p>
          <a:endParaRPr lang="ar"/>
        </a:p>
      </dgm:t>
    </dgm:pt>
    <dgm:pt modelId="{4E99530C-FEDC-4C35-95BD-2C7AEE5C173D}" type="sibTrans" cxnId="{20A80045-CBE1-4B1B-8613-AFDF6CA94502}">
      <dgm:prSet/>
      <dgm:spPr/>
      <dgm:t>
        <a:bodyPr/>
        <a:lstStyle/>
        <a:p>
          <a:endParaRPr lang="ar"/>
        </a:p>
      </dgm:t>
    </dgm:pt>
    <dgm:pt modelId="{691E84C8-3E1C-4E3A-8FF7-454C4CB6021A}" type="pres">
      <dgm:prSet presAssocID="{0BB905DA-6308-4703-A423-427A498E5D44}" presName="Name0" presStyleCnt="0">
        <dgm:presLayoutVars>
          <dgm:dir/>
          <dgm:animLvl val="lvl"/>
          <dgm:resizeHandles val="exact"/>
        </dgm:presLayoutVars>
      </dgm:prSet>
      <dgm:spPr/>
    </dgm:pt>
    <dgm:pt modelId="{696CDDB1-2937-43D9-9251-7A3FBDE41829}" type="pres">
      <dgm:prSet presAssocID="{1FCA11B9-9644-46CF-BC9E-CE52B6DAD0E5}" presName="parTxOnly" presStyleLbl="node1" presStyleIdx="0" presStyleCnt="4" custFlipHor="1">
        <dgm:presLayoutVars>
          <dgm:chMax val="0"/>
          <dgm:chPref val="0"/>
          <dgm:bulletEnabled val="1"/>
        </dgm:presLayoutVars>
      </dgm:prSet>
      <dgm:spPr/>
    </dgm:pt>
    <dgm:pt modelId="{4B1551FB-75C4-4D03-A893-BD00A907EE18}" type="pres">
      <dgm:prSet presAssocID="{C28D589A-55B3-432D-808D-99A76ED5D64D}" presName="parTxOnlySpace" presStyleCnt="0"/>
      <dgm:spPr/>
    </dgm:pt>
    <dgm:pt modelId="{B6299E73-8811-44DE-8773-9E743F062A25}" type="pres">
      <dgm:prSet presAssocID="{C548B200-4AAC-47DA-A1F2-7F702DC27268}" presName="parTxOnly" presStyleLbl="node1" presStyleIdx="1" presStyleCnt="4" custFlipHor="1">
        <dgm:presLayoutVars>
          <dgm:chMax val="0"/>
          <dgm:chPref val="0"/>
          <dgm:bulletEnabled val="1"/>
        </dgm:presLayoutVars>
      </dgm:prSet>
      <dgm:spPr/>
    </dgm:pt>
    <dgm:pt modelId="{621A5CF8-5E4D-46B8-BE4D-211F35856C69}" type="pres">
      <dgm:prSet presAssocID="{3D44AEC6-4289-4883-99E5-0876F39A98C7}" presName="parTxOnlySpace" presStyleCnt="0"/>
      <dgm:spPr/>
    </dgm:pt>
    <dgm:pt modelId="{9CDE02B9-064C-423A-A93A-834074B99FB5}" type="pres">
      <dgm:prSet presAssocID="{406E9DE7-52DF-4589-98DB-B8F3E985610D}" presName="parTxOnly" presStyleLbl="node1" presStyleIdx="2" presStyleCnt="4" custFlipHor="1" custLinFactNeighborX="2830">
        <dgm:presLayoutVars>
          <dgm:chMax val="0"/>
          <dgm:chPref val="0"/>
          <dgm:bulletEnabled val="1"/>
        </dgm:presLayoutVars>
      </dgm:prSet>
      <dgm:spPr/>
    </dgm:pt>
    <dgm:pt modelId="{17067281-D1C6-4A96-AD5B-63100F6FC7D6}" type="pres">
      <dgm:prSet presAssocID="{B103C00F-C826-4D5B-96F2-FE85748AEF67}" presName="parTxOnlySpace" presStyleCnt="0"/>
      <dgm:spPr/>
    </dgm:pt>
    <dgm:pt modelId="{FACB98BB-064D-42C9-B75F-34FB776274AF}" type="pres">
      <dgm:prSet presAssocID="{652579BB-6D51-44F6-898A-9BDE6F7F5DEE}" presName="parTxOnly" presStyleLbl="node1" presStyleIdx="3" presStyleCnt="4" custFlipHor="1">
        <dgm:presLayoutVars>
          <dgm:chMax val="0"/>
          <dgm:chPref val="0"/>
          <dgm:bulletEnabled val="1"/>
        </dgm:presLayoutVars>
      </dgm:prSet>
      <dgm:spPr/>
    </dgm:pt>
  </dgm:ptLst>
  <dgm:cxnLst>
    <dgm:cxn modelId="{E657413F-6DF3-4C83-BB62-6EFA0A5C4F68}" type="presOf" srcId="{0BB905DA-6308-4703-A423-427A498E5D44}" destId="{691E84C8-3E1C-4E3A-8FF7-454C4CB6021A}" srcOrd="0" destOrd="0" presId="urn:microsoft.com/office/officeart/2005/8/layout/chevron1"/>
    <dgm:cxn modelId="{D8A46461-41CF-4C12-AF86-83E9FD6CF7D6}" srcId="{0BB905DA-6308-4703-A423-427A498E5D44}" destId="{1FCA11B9-9644-46CF-BC9E-CE52B6DAD0E5}" srcOrd="0" destOrd="0" parTransId="{81F5F3AE-CC6F-408C-92E3-A5C73AF61EDE}" sibTransId="{C28D589A-55B3-432D-808D-99A76ED5D64D}"/>
    <dgm:cxn modelId="{20A80045-CBE1-4B1B-8613-AFDF6CA94502}" srcId="{0BB905DA-6308-4703-A423-427A498E5D44}" destId="{652579BB-6D51-44F6-898A-9BDE6F7F5DEE}" srcOrd="3" destOrd="0" parTransId="{0EC362BF-2B30-40C2-B6BB-090DADEE795C}" sibTransId="{4E99530C-FEDC-4C35-95BD-2C7AEE5C173D}"/>
    <dgm:cxn modelId="{24F99B6A-8A4A-42FA-8E10-8C7B5CDB275D}" srcId="{0BB905DA-6308-4703-A423-427A498E5D44}" destId="{C548B200-4AAC-47DA-A1F2-7F702DC27268}" srcOrd="1" destOrd="0" parTransId="{ED1A0DE2-C127-4F66-A619-4C12EBF0940B}" sibTransId="{3D44AEC6-4289-4883-99E5-0876F39A98C7}"/>
    <dgm:cxn modelId="{F6D53596-FD84-4EAB-B42F-BC7274D84148}" type="presOf" srcId="{1FCA11B9-9644-46CF-BC9E-CE52B6DAD0E5}" destId="{696CDDB1-2937-43D9-9251-7A3FBDE41829}" srcOrd="0" destOrd="0" presId="urn:microsoft.com/office/officeart/2005/8/layout/chevron1"/>
    <dgm:cxn modelId="{8D3352D4-C204-4D33-B42A-1D517F44CF48}" type="presOf" srcId="{406E9DE7-52DF-4589-98DB-B8F3E985610D}" destId="{9CDE02B9-064C-423A-A93A-834074B99FB5}" srcOrd="0" destOrd="0" presId="urn:microsoft.com/office/officeart/2005/8/layout/chevron1"/>
    <dgm:cxn modelId="{673DD5D5-C0C5-42B8-A600-AF6DB16A3ECF}" srcId="{0BB905DA-6308-4703-A423-427A498E5D44}" destId="{406E9DE7-52DF-4589-98DB-B8F3E985610D}" srcOrd="2" destOrd="0" parTransId="{439ED338-C1BE-4E08-B15C-35E624D82C4A}" sibTransId="{B103C00F-C826-4D5B-96F2-FE85748AEF67}"/>
    <dgm:cxn modelId="{CE7E4FDC-E1EB-4D93-885F-FE50BC2A36C9}" type="presOf" srcId="{652579BB-6D51-44F6-898A-9BDE6F7F5DEE}" destId="{FACB98BB-064D-42C9-B75F-34FB776274AF}" srcOrd="0" destOrd="0" presId="urn:microsoft.com/office/officeart/2005/8/layout/chevron1"/>
    <dgm:cxn modelId="{F633D5ED-9E8B-4373-B188-34C87AE0FE4C}" type="presOf" srcId="{C548B200-4AAC-47DA-A1F2-7F702DC27268}" destId="{B6299E73-8811-44DE-8773-9E743F062A25}" srcOrd="0" destOrd="0" presId="urn:microsoft.com/office/officeart/2005/8/layout/chevron1"/>
    <dgm:cxn modelId="{0880B22F-8620-47AD-8F57-2B753A8CE128}" type="presParOf" srcId="{691E84C8-3E1C-4E3A-8FF7-454C4CB6021A}" destId="{696CDDB1-2937-43D9-9251-7A3FBDE41829}" srcOrd="0" destOrd="0" presId="urn:microsoft.com/office/officeart/2005/8/layout/chevron1"/>
    <dgm:cxn modelId="{726FC638-7D36-4E92-8122-E7D0C2325549}" type="presParOf" srcId="{691E84C8-3E1C-4E3A-8FF7-454C4CB6021A}" destId="{4B1551FB-75C4-4D03-A893-BD00A907EE18}" srcOrd="1" destOrd="0" presId="urn:microsoft.com/office/officeart/2005/8/layout/chevron1"/>
    <dgm:cxn modelId="{170A3AD3-FE5F-47EE-8935-783392E0BC67}" type="presParOf" srcId="{691E84C8-3E1C-4E3A-8FF7-454C4CB6021A}" destId="{B6299E73-8811-44DE-8773-9E743F062A25}" srcOrd="2" destOrd="0" presId="urn:microsoft.com/office/officeart/2005/8/layout/chevron1"/>
    <dgm:cxn modelId="{98FE4CC1-6BE5-4354-A378-077554B39D95}" type="presParOf" srcId="{691E84C8-3E1C-4E3A-8FF7-454C4CB6021A}" destId="{621A5CF8-5E4D-46B8-BE4D-211F35856C69}" srcOrd="3" destOrd="0" presId="urn:microsoft.com/office/officeart/2005/8/layout/chevron1"/>
    <dgm:cxn modelId="{40E0B949-AE64-4EE7-A088-6720143926A8}" type="presParOf" srcId="{691E84C8-3E1C-4E3A-8FF7-454C4CB6021A}" destId="{9CDE02B9-064C-423A-A93A-834074B99FB5}" srcOrd="4" destOrd="0" presId="urn:microsoft.com/office/officeart/2005/8/layout/chevron1"/>
    <dgm:cxn modelId="{B7E5A664-D88A-40DA-9C4E-744D69AA24C7}" type="presParOf" srcId="{691E84C8-3E1C-4E3A-8FF7-454C4CB6021A}" destId="{17067281-D1C6-4A96-AD5B-63100F6FC7D6}" srcOrd="5" destOrd="0" presId="urn:microsoft.com/office/officeart/2005/8/layout/chevron1"/>
    <dgm:cxn modelId="{8B107DE3-6D42-4164-94B2-9A73788B9139}" type="presParOf" srcId="{691E84C8-3E1C-4E3A-8FF7-454C4CB6021A}" destId="{FACB98BB-064D-42C9-B75F-34FB776274A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CDDB1-2937-43D9-9251-7A3FBDE41829}">
      <dsp:nvSpPr>
        <dsp:cNvPr id="0" name=""/>
        <dsp:cNvSpPr/>
      </dsp:nvSpPr>
      <dsp:spPr>
        <a:xfrm flipH="1">
          <a:off x="4665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3400" b="0" i="0" u="none" kern="1200" baseline="0" dirty="0">
              <a:latin typeface="Speak Pro" panose="020B0504020101020102" pitchFamily="34" charset="0"/>
              <a:cs typeface="Calibri" panose="020F0502020204030204" pitchFamily="34" charset="0"/>
            </a:rPr>
            <a:t>الجمعية العامة</a:t>
          </a:r>
          <a:endParaRPr lang="ar" sz="3400" kern="1200" baseline="0" dirty="0">
            <a:latin typeface="Speak Pro" panose="020B0504020101020102" pitchFamily="34" charset="0"/>
            <a:cs typeface="Calibri" panose="020F0502020204030204" pitchFamily="34" charset="0"/>
          </a:endParaRPr>
        </a:p>
      </dsp:txBody>
      <dsp:txXfrm>
        <a:off x="547857" y="1337201"/>
        <a:ext cx="1629579" cy="1086385"/>
      </dsp:txXfrm>
    </dsp:sp>
    <dsp:sp modelId="{B6299E73-8811-44DE-8773-9E743F062A25}">
      <dsp:nvSpPr>
        <dsp:cNvPr id="0" name=""/>
        <dsp:cNvSpPr/>
      </dsp:nvSpPr>
      <dsp:spPr>
        <a:xfrm flipH="1">
          <a:off x="2449033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3400" b="0" i="0" u="none" kern="1200" baseline="0" dirty="0">
              <a:latin typeface="Speak Pro" panose="020B0504020101020102" pitchFamily="34" charset="0"/>
              <a:cs typeface="Calibri" panose="020F0502020204030204" pitchFamily="34" charset="0"/>
            </a:rPr>
            <a:t>منتدى الشباب</a:t>
          </a:r>
          <a:endParaRPr lang="ar" sz="3400" kern="1200" baseline="0" dirty="0">
            <a:latin typeface="Speak Pro" panose="020B0504020101020102" pitchFamily="34" charset="0"/>
            <a:cs typeface="Calibri" panose="020F0502020204030204" pitchFamily="34" charset="0"/>
          </a:endParaRPr>
        </a:p>
      </dsp:txBody>
      <dsp:txXfrm>
        <a:off x="2992225" y="1337201"/>
        <a:ext cx="1629579" cy="1086385"/>
      </dsp:txXfrm>
    </dsp:sp>
    <dsp:sp modelId="{9CDE02B9-064C-423A-A93A-834074B99FB5}">
      <dsp:nvSpPr>
        <dsp:cNvPr id="0" name=""/>
        <dsp:cNvSpPr/>
      </dsp:nvSpPr>
      <dsp:spPr>
        <a:xfrm flipH="1">
          <a:off x="4901087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3400" b="0" i="0" u="none" kern="1200" baseline="0" dirty="0">
              <a:latin typeface="Speak Pro" panose="020B0504020101020102" pitchFamily="34" charset="0"/>
              <a:cs typeface="Calibri" panose="020F0502020204030204" pitchFamily="34" charset="0"/>
            </a:rPr>
            <a:t>الاجتماع الشامل 2</a:t>
          </a:r>
          <a:endParaRPr lang="en-GB" sz="3400" b="0" i="0" u="none" kern="1200" baseline="0" dirty="0">
            <a:latin typeface="Speak Pro" panose="020B0504020101020102" pitchFamily="34" charset="0"/>
            <a:cs typeface="Calibri" panose="020F0502020204030204" pitchFamily="34" charset="0"/>
          </a:endParaRPr>
        </a:p>
      </dsp:txBody>
      <dsp:txXfrm>
        <a:off x="5444279" y="1337201"/>
        <a:ext cx="1629579" cy="1086385"/>
      </dsp:txXfrm>
    </dsp:sp>
    <dsp:sp modelId="{FACB98BB-064D-42C9-B75F-34FB776274AF}">
      <dsp:nvSpPr>
        <dsp:cNvPr id="0" name=""/>
        <dsp:cNvSpPr/>
      </dsp:nvSpPr>
      <dsp:spPr>
        <a:xfrm flipH="1">
          <a:off x="7337769" y="1337201"/>
          <a:ext cx="2715964" cy="108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3400" b="0" i="0" u="none" kern="1200" baseline="0" dirty="0">
              <a:latin typeface="Speak Pro" panose="020B0504020101020102" pitchFamily="34" charset="0"/>
              <a:cs typeface="Calibri" panose="020F0502020204030204" pitchFamily="34" charset="0"/>
            </a:rPr>
            <a:t>الاجتماع الشامل 1</a:t>
          </a:r>
          <a:endParaRPr lang="ar" sz="3400" kern="1200" baseline="0" dirty="0">
            <a:latin typeface="Speak Pro" panose="020B0504020101020102" pitchFamily="34" charset="0"/>
            <a:cs typeface="Calibri" panose="020F0502020204030204" pitchFamily="34" charset="0"/>
          </a:endParaRPr>
        </a:p>
      </dsp:txBody>
      <dsp:txXfrm>
        <a:off x="7880961" y="1337201"/>
        <a:ext cx="1629579" cy="108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>
            <a:cxnSpLocks/>
          </p:cNvCxnSpPr>
          <p:nvPr/>
        </p:nvCxnSpPr>
        <p:spPr>
          <a:xfrm>
            <a:off x="1207658" y="4474741"/>
            <a:ext cx="496454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73" y="639097"/>
            <a:ext cx="4813072" cy="3494791"/>
          </a:xfrm>
        </p:spPr>
        <p:txBody>
          <a:bodyPr>
            <a:normAutofit/>
          </a:bodyPr>
          <a:lstStyle/>
          <a:p>
            <a:pPr algn="r" rtl="1"/>
            <a:r>
              <a:rPr lang="ar" b="0" i="0" u="none" baseline="0" dirty="0"/>
              <a:t>الطريق إلى منتدى الشباب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9DCFB8-5ED0-4DE1-8118-A06E61A420BA}"/>
              </a:ext>
            </a:extLst>
          </p:cNvPr>
          <p:cNvCxnSpPr>
            <a:cxnSpLocks/>
          </p:cNvCxnSpPr>
          <p:nvPr/>
        </p:nvCxnSpPr>
        <p:spPr>
          <a:xfrm>
            <a:off x="1127225" y="4294754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88536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F2DA-0C85-578D-5EF8-06A74F9E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" sz="4800" b="1" u="none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شباب متنوع بصوت واحد</a:t>
            </a:r>
            <a:endParaRPr lang="ar" sz="96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19D358-A854-D4D6-A8DB-146EF4617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01095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3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0" i="0" u="none" dirty="0">
                <a:latin typeface="Georgia Pro Cond" panose="02040506050405020303" pitchFamily="18" charset="0"/>
                <a:cs typeface="Times New Roman" panose="02020603050405020304" pitchFamily="18" charset="0"/>
              </a:rPr>
              <a:t>الاجتماع الشامل 1 /27 يوليو</a:t>
            </a:r>
            <a:endParaRPr lang="ar" dirty="0">
              <a:latin typeface="Georgia Pro Cond" panose="02040506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" b="0" i="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0" i="0" u="none" dirty="0">
                <a:latin typeface="Calibri" panose="020F0502020204030204" pitchFamily="34" charset="0"/>
                <a:cs typeface="Calibri" panose="020F0502020204030204" pitchFamily="34" charset="0"/>
              </a:rPr>
              <a:t>مشاورات على المستوى الوطني على أن تكون الأولوية لتنفيذ استراتيجية 2028 من منظور الشباب (بيان الشباب)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dirty="0">
                <a:latin typeface="Calibri" panose="020F0502020204030204" pitchFamily="34" charset="0"/>
                <a:cs typeface="Calibri" panose="020F0502020204030204" pitchFamily="34" charset="0"/>
              </a:rPr>
              <a:t> جدول أعمال موحد مع أولويات تنفيذ الاستراتيجية للعرض في الجمعية العامة</a:t>
            </a:r>
          </a:p>
          <a:p>
            <a:pPr marL="0" indent="0" algn="r" rtl="1">
              <a:buNone/>
            </a:pPr>
            <a:endParaRPr lang="ar" dirty="0"/>
          </a:p>
          <a:p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41947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0" i="0" u="none" baseline="0"/>
              <a:t>الاجتماع الشامل 2</a:t>
            </a:r>
            <a:endParaRPr lang="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دروس مستفادة وتوصيات من الشباب الآخرين المشاركين في الجمعية العامة السابقة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الاستعداد للمشاركة</a:t>
            </a:r>
            <a:endParaRPr lang="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المشاركة مع أعضاء المجلس والمديرين التنفيذيين</a:t>
            </a:r>
            <a:endParaRPr lang="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برنامج الجمعية العامة</a:t>
            </a:r>
          </a:p>
          <a:p>
            <a:pPr marL="0" indent="0" algn="r" rtl="1">
              <a:buNone/>
            </a:pPr>
            <a:endParaRPr lang="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0" i="0" u="none" baseline="0"/>
              <a:t>منتدى الشباب</a:t>
            </a:r>
            <a:endParaRPr lang="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تبادل الدروس المستفادة لتعزيز مشاركة الشباب في صنع القرار بالجمعيات الأعضاء - الحوكمة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المساءلة</a:t>
            </a:r>
            <a:endParaRPr lang="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أفضل الممارسات لإشراك المتطوعين الشباب في جمعياتنا الأعضاء</a:t>
            </a:r>
            <a:endParaRPr lang="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موضوعات التقارب والتوافق وتبادل الخبرات – إستراتيجية 2028</a:t>
            </a:r>
            <a:endParaRPr lang="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9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F6A7-48BF-F13A-6072-6558B0B6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b="0" i="0" u="none" baseline="0"/>
              <a:t>الجمعية العامة</a:t>
            </a:r>
            <a:endParaRPr lang="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EF15-CF5B-8F6A-ED48-AE48105C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عرض نتائج منتدى الشباب</a:t>
            </a:r>
            <a:endParaRPr lang="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الحوار بين الأجيال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" sz="2800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 مندوبو الشباب يتحدثون ويدلون بأصواتهم نيابة عن الجمعيات الأعضاء</a:t>
            </a:r>
            <a:endParaRPr lang="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ar" sz="2800" dirty="0"/>
          </a:p>
          <a:p>
            <a:pPr marL="0" indent="0" algn="r" rtl="1">
              <a:buNone/>
            </a:pPr>
            <a:endParaRPr lang="ar" dirty="0"/>
          </a:p>
          <a:p>
            <a:endParaRPr lang="ar" dirty="0"/>
          </a:p>
        </p:txBody>
      </p:sp>
    </p:spTree>
    <p:extLst>
      <p:ext uri="{BB962C8B-B14F-4D97-AF65-F5344CB8AC3E}">
        <p14:creationId xmlns:p14="http://schemas.microsoft.com/office/powerpoint/2010/main" val="38806059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{ACDEB06B-8FAB-4FD5-8CC8-83AB9157CFDC}tf11437505_win32</Template>
  <TotalTime>87</TotalTime>
  <Words>141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Georgia Pro Cond</vt:lpstr>
      <vt:lpstr>Georgia Pro Cond Light</vt:lpstr>
      <vt:lpstr>Speak Pro</vt:lpstr>
      <vt:lpstr>Trebuchet MS</vt:lpstr>
      <vt:lpstr>Wingdings</vt:lpstr>
      <vt:lpstr>RetrospectVTI</vt:lpstr>
      <vt:lpstr>الطريق إلى منتدى الشباب</vt:lpstr>
      <vt:lpstr>شباب متنوع بصوت واحد</vt:lpstr>
      <vt:lpstr>الاجتماع الشامل 1 /27 يوليو</vt:lpstr>
      <vt:lpstr>الاجتماع الشامل 2</vt:lpstr>
      <vt:lpstr>منتدى الشباب</vt:lpstr>
      <vt:lpstr>الجمعية العامة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for the Youth Forum</dc:title>
  <dc:creator>Eugenia Lopez Uribe</dc:creator>
  <cp:lastModifiedBy>Jon Wedderburn</cp:lastModifiedBy>
  <cp:revision>4</cp:revision>
  <dcterms:created xsi:type="dcterms:W3CDTF">2022-05-31T21:32:46Z</dcterms:created>
  <dcterms:modified xsi:type="dcterms:W3CDTF">2022-09-21T08:15:23Z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