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5" r:id="rId6"/>
    <p:sldMasterId id="2147483698" r:id="rId7"/>
    <p:sldMasterId id="2147483700" r:id="rId8"/>
    <p:sldMasterId id="2147483702" r:id="rId9"/>
    <p:sldMasterId id="2147483704" r:id="rId10"/>
    <p:sldMasterId id="2147483706" r:id="rId11"/>
  </p:sldMasterIdLst>
  <p:notesMasterIdLst>
    <p:notesMasterId r:id="rId36"/>
  </p:notesMasterIdLst>
  <p:sldIdLst>
    <p:sldId id="256" r:id="rId12"/>
    <p:sldId id="300" r:id="rId13"/>
    <p:sldId id="286" r:id="rId14"/>
    <p:sldId id="301" r:id="rId15"/>
    <p:sldId id="307" r:id="rId16"/>
    <p:sldId id="309" r:id="rId17"/>
    <p:sldId id="289" r:id="rId18"/>
    <p:sldId id="264" r:id="rId19"/>
    <p:sldId id="259" r:id="rId20"/>
    <p:sldId id="257" r:id="rId21"/>
    <p:sldId id="263" r:id="rId22"/>
    <p:sldId id="262" r:id="rId23"/>
    <p:sldId id="261" r:id="rId24"/>
    <p:sldId id="260" r:id="rId25"/>
    <p:sldId id="258" r:id="rId26"/>
    <p:sldId id="310" r:id="rId27"/>
    <p:sldId id="302" r:id="rId28"/>
    <p:sldId id="305" r:id="rId29"/>
    <p:sldId id="314" r:id="rId30"/>
    <p:sldId id="315" r:id="rId31"/>
    <p:sldId id="311" r:id="rId32"/>
    <p:sldId id="316" r:id="rId33"/>
    <p:sldId id="317" r:id="rId34"/>
    <p:sldId id="31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81207-B487-C0A1-22C6-6F68C2D22C90}" v="74" dt="2023-09-04T12:09:54.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6" autoAdjust="0"/>
    <p:restoredTop sz="92308" autoAdjust="0"/>
  </p:normalViewPr>
  <p:slideViewPr>
    <p:cSldViewPr snapToGrid="0">
      <p:cViewPr varScale="1">
        <p:scale>
          <a:sx n="103" d="100"/>
          <a:sy n="103" d="100"/>
        </p:scale>
        <p:origin x="488" y="96"/>
      </p:cViewPr>
      <p:guideLst/>
    </p:cSldViewPr>
  </p:slideViewPr>
  <p:notesTextViewPr>
    <p:cViewPr>
      <p:scale>
        <a:sx n="3" d="2"/>
        <a:sy n="3" d="2"/>
      </p:scale>
      <p:origin x="0" y="0"/>
    </p:cViewPr>
  </p:notesTextViewPr>
  <p:sorterViewPr>
    <p:cViewPr>
      <p:scale>
        <a:sx n="160" d="100"/>
        <a:sy n="160" d="100"/>
      </p:scale>
      <p:origin x="0" y="-4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3EB32-96D7-4D38-BED1-5CEE0254157B}"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B4B5D-361A-49F8-A8EB-FFAAF3F98973}" type="slidenum">
              <a:rPr lang="en-GB" smtClean="0"/>
              <a:t>‹#›</a:t>
            </a:fld>
            <a:endParaRPr lang="en-GB"/>
          </a:p>
        </p:txBody>
      </p:sp>
    </p:spTree>
    <p:extLst>
      <p:ext uri="{BB962C8B-B14F-4D97-AF65-F5344CB8AC3E}">
        <p14:creationId xmlns:p14="http://schemas.microsoft.com/office/powerpoint/2010/main" val="365045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B4B5D-361A-49F8-A8EB-FFAAF3F98973}" type="slidenum">
              <a:rPr lang="en-GB" smtClean="0"/>
              <a:t>16</a:t>
            </a:fld>
            <a:endParaRPr lang="en-GB"/>
          </a:p>
        </p:txBody>
      </p:sp>
    </p:spTree>
    <p:extLst>
      <p:ext uri="{BB962C8B-B14F-4D97-AF65-F5344CB8AC3E}">
        <p14:creationId xmlns:p14="http://schemas.microsoft.com/office/powerpoint/2010/main" val="94549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30F4DF-86F6-4AB4-9C30-175B84A5CDB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C6A7263C-5D41-4E53-A62E-7B1E3BAE040D}"/>
              </a:ext>
            </a:extLst>
          </p:cNvPr>
          <p:cNvSpPr>
            <a:spLocks noGrp="1"/>
          </p:cNvSpPr>
          <p:nvPr>
            <p:ph type="dt" sz="half" idx="10"/>
          </p:nvPr>
        </p:nvSpPr>
        <p:spPr/>
        <p:txBody>
          <a:bodyPr/>
          <a:lstStyle>
            <a:lvl1pPr>
              <a:defRPr>
                <a:solidFill>
                  <a:schemeClr val="bg1">
                    <a:alpha val="67000"/>
                  </a:schemeClr>
                </a:solidFill>
              </a:defRPr>
            </a:lvl1p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792B5B0A-8B6E-4106-935C-69DE08A2B1A1}"/>
              </a:ext>
            </a:extLst>
          </p:cNvPr>
          <p:cNvSpPr>
            <a:spLocks noGrp="1"/>
          </p:cNvSpPr>
          <p:nvPr>
            <p:ph type="ftr" sz="quarter" idx="11"/>
          </p:nvPr>
        </p:nvSpPr>
        <p:spPr/>
        <p:txBody>
          <a:bodyPr/>
          <a:lstStyle>
            <a:lvl1pPr>
              <a:defRPr>
                <a:solidFill>
                  <a:schemeClr val="bg1">
                    <a:alpha val="67000"/>
                  </a:schemeClr>
                </a:solidFill>
              </a:defRPr>
            </a:lvl1pPr>
          </a:lstStyle>
          <a:p>
            <a:endParaRPr lang="en-US"/>
          </a:p>
        </p:txBody>
      </p:sp>
      <p:sp>
        <p:nvSpPr>
          <p:cNvPr id="6" name="Slide Number Placeholder 5">
            <a:extLst>
              <a:ext uri="{FF2B5EF4-FFF2-40B4-BE49-F238E27FC236}">
                <a16:creationId xmlns:a16="http://schemas.microsoft.com/office/drawing/2014/main" id="{3E887D69-56D3-42DD-B41D-F27CFAD27640}"/>
              </a:ext>
            </a:extLst>
          </p:cNvPr>
          <p:cNvSpPr>
            <a:spLocks noGrp="1"/>
          </p:cNvSpPr>
          <p:nvPr>
            <p:ph type="sldNum" sz="quarter" idx="12"/>
          </p:nvPr>
        </p:nvSpPr>
        <p:spPr/>
        <p:txBody>
          <a:bodyPr/>
          <a:lstStyle>
            <a:lvl1pPr>
              <a:defRPr>
                <a:solidFill>
                  <a:schemeClr val="bg1">
                    <a:alpha val="67000"/>
                  </a:schemeClr>
                </a:solidFill>
              </a:defRPr>
            </a:lvl1p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FA547BA7-562B-4589-A311-78A1063C346B}"/>
              </a:ext>
            </a:extLst>
          </p:cNvPr>
          <p:cNvSpPr>
            <a:spLocks noGrp="1"/>
          </p:cNvSpPr>
          <p:nvPr>
            <p:ph type="ctrTitle"/>
          </p:nvPr>
        </p:nvSpPr>
        <p:spPr>
          <a:xfrm>
            <a:off x="1270000" y="936624"/>
            <a:ext cx="5283200" cy="1957389"/>
          </a:xfrm>
          <a:noFill/>
          <a:ln>
            <a:noFill/>
          </a:ln>
        </p:spPr>
        <p:txBody>
          <a:bodyPr lIns="0" rIns="0" bIns="0" anchor="b">
            <a:normAutofit/>
          </a:bodyPr>
          <a:lstStyle>
            <a:lvl1pPr marL="0"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81955F8-7820-4DD9-A549-9898FBE975CE}"/>
              </a:ext>
            </a:extLst>
          </p:cNvPr>
          <p:cNvSpPr>
            <a:spLocks noGrp="1"/>
          </p:cNvSpPr>
          <p:nvPr>
            <p:ph type="subTitle" idx="1"/>
          </p:nvPr>
        </p:nvSpPr>
        <p:spPr>
          <a:xfrm>
            <a:off x="1270000" y="3168650"/>
            <a:ext cx="5283200" cy="195738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772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hoto Gallery">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AA12C5D-3D73-4A4D-9372-D1D6A340DBDC}"/>
              </a:ext>
            </a:extLst>
          </p:cNvPr>
          <p:cNvSpPr>
            <a:spLocks noGrp="1"/>
          </p:cNvSpPr>
          <p:nvPr>
            <p:ph type="pic" sz="quarter" idx="12"/>
          </p:nvPr>
        </p:nvSpPr>
        <p:spPr>
          <a:xfrm>
            <a:off x="1266777" y="1384301"/>
            <a:ext cx="3022599" cy="3022599"/>
          </a:xfrm>
          <a:prstGeom prst="ellipse">
            <a:avLst/>
          </a:prstGeom>
        </p:spPr>
        <p:txBody>
          <a:bodyPr/>
          <a:lstStyle>
            <a:lvl1pPr marL="0" indent="0">
              <a:buNone/>
              <a:defRPr/>
            </a:lvl1pPr>
          </a:lstStyle>
          <a:p>
            <a:r>
              <a:rPr lang="en-GB"/>
              <a:t>Click icon to add picture</a:t>
            </a:r>
          </a:p>
        </p:txBody>
      </p:sp>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Picture Placeholder 2">
            <a:extLst>
              <a:ext uri="{FF2B5EF4-FFF2-40B4-BE49-F238E27FC236}">
                <a16:creationId xmlns:a16="http://schemas.microsoft.com/office/drawing/2014/main" id="{EB21495C-C769-46B0-A0B8-F5CABE55BF05}"/>
              </a:ext>
            </a:extLst>
          </p:cNvPr>
          <p:cNvSpPr>
            <a:spLocks noGrp="1"/>
          </p:cNvSpPr>
          <p:nvPr>
            <p:ph type="pic" sz="quarter" idx="13"/>
          </p:nvPr>
        </p:nvSpPr>
        <p:spPr>
          <a:xfrm>
            <a:off x="4546600" y="1384300"/>
            <a:ext cx="3022599" cy="3022599"/>
          </a:xfrm>
          <a:prstGeom prst="ellipse">
            <a:avLst/>
          </a:prstGeom>
        </p:spPr>
        <p:txBody>
          <a:bodyPr/>
          <a:lstStyle>
            <a:lvl1pPr marL="0" indent="0">
              <a:buNone/>
              <a:defRPr/>
            </a:lvl1pPr>
          </a:lstStyle>
          <a:p>
            <a:r>
              <a:rPr lang="en-GB"/>
              <a:t>Click icon to add picture</a:t>
            </a:r>
          </a:p>
        </p:txBody>
      </p:sp>
      <p:sp>
        <p:nvSpPr>
          <p:cNvPr id="10" name="Picture Placeholder 2">
            <a:extLst>
              <a:ext uri="{FF2B5EF4-FFF2-40B4-BE49-F238E27FC236}">
                <a16:creationId xmlns:a16="http://schemas.microsoft.com/office/drawing/2014/main" id="{D3FE502F-F7E3-40BB-BD48-46630E372515}"/>
              </a:ext>
            </a:extLst>
          </p:cNvPr>
          <p:cNvSpPr>
            <a:spLocks noGrp="1"/>
          </p:cNvSpPr>
          <p:nvPr>
            <p:ph type="pic" sz="quarter" idx="15"/>
          </p:nvPr>
        </p:nvSpPr>
        <p:spPr>
          <a:xfrm>
            <a:off x="7823201" y="1384300"/>
            <a:ext cx="3022599" cy="3022599"/>
          </a:xfrm>
          <a:prstGeom prst="ellipse">
            <a:avLst/>
          </a:prstGeom>
        </p:spPr>
        <p:txBody>
          <a:bodyPr/>
          <a:lstStyle>
            <a:lvl1pPr marL="0" indent="0">
              <a:buNone/>
              <a:defRPr/>
            </a:lvl1pPr>
          </a:lstStyle>
          <a:p>
            <a:r>
              <a:rPr lang="en-GB"/>
              <a:t>Click icon to add picture</a:t>
            </a:r>
          </a:p>
        </p:txBody>
      </p:sp>
      <p:sp>
        <p:nvSpPr>
          <p:cNvPr id="2" name="Partial Circle 1">
            <a:extLst>
              <a:ext uri="{FF2B5EF4-FFF2-40B4-BE49-F238E27FC236}">
                <a16:creationId xmlns:a16="http://schemas.microsoft.com/office/drawing/2014/main" id="{5BFA2A40-A998-45CE-BD22-88422DAFF131}"/>
              </a:ext>
            </a:extLst>
          </p:cNvPr>
          <p:cNvSpPr/>
          <p:nvPr/>
        </p:nvSpPr>
        <p:spPr>
          <a:xfrm>
            <a:off x="1270000" y="1384300"/>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v</a:t>
            </a:r>
          </a:p>
        </p:txBody>
      </p:sp>
      <p:sp>
        <p:nvSpPr>
          <p:cNvPr id="17" name="Partial Circle 16">
            <a:extLst>
              <a:ext uri="{FF2B5EF4-FFF2-40B4-BE49-F238E27FC236}">
                <a16:creationId xmlns:a16="http://schemas.microsoft.com/office/drawing/2014/main" id="{BD6B083E-DE41-4DF8-9CD2-C0743B015C53}"/>
              </a:ext>
            </a:extLst>
          </p:cNvPr>
          <p:cNvSpPr/>
          <p:nvPr/>
        </p:nvSpPr>
        <p:spPr>
          <a:xfrm>
            <a:off x="4546600" y="1398079"/>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v</a:t>
            </a:r>
          </a:p>
        </p:txBody>
      </p:sp>
      <p:sp>
        <p:nvSpPr>
          <p:cNvPr id="18" name="Partial Circle 17">
            <a:extLst>
              <a:ext uri="{FF2B5EF4-FFF2-40B4-BE49-F238E27FC236}">
                <a16:creationId xmlns:a16="http://schemas.microsoft.com/office/drawing/2014/main" id="{5CFEA9F7-B55C-4EF9-8D08-903A63BF8E22}"/>
              </a:ext>
            </a:extLst>
          </p:cNvPr>
          <p:cNvSpPr/>
          <p:nvPr/>
        </p:nvSpPr>
        <p:spPr>
          <a:xfrm>
            <a:off x="7823200" y="1384299"/>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v</a:t>
            </a:r>
          </a:p>
        </p:txBody>
      </p:sp>
      <p:sp>
        <p:nvSpPr>
          <p:cNvPr id="19" name="Text Placeholder 2">
            <a:extLst>
              <a:ext uri="{FF2B5EF4-FFF2-40B4-BE49-F238E27FC236}">
                <a16:creationId xmlns:a16="http://schemas.microsoft.com/office/drawing/2014/main" id="{18A31B74-D821-49FD-9B90-26221B505D35}"/>
              </a:ext>
            </a:extLst>
          </p:cNvPr>
          <p:cNvSpPr>
            <a:spLocks noGrp="1"/>
          </p:cNvSpPr>
          <p:nvPr>
            <p:ph type="body" idx="16"/>
          </p:nvPr>
        </p:nvSpPr>
        <p:spPr>
          <a:xfrm>
            <a:off x="45466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25E5B779-8C94-4A7B-9F11-E3E834217558}"/>
              </a:ext>
            </a:extLst>
          </p:cNvPr>
          <p:cNvSpPr>
            <a:spLocks noGrp="1"/>
          </p:cNvSpPr>
          <p:nvPr>
            <p:ph type="body" idx="17"/>
          </p:nvPr>
        </p:nvSpPr>
        <p:spPr>
          <a:xfrm>
            <a:off x="78232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1" name="Date Placeholder 4">
            <a:extLst>
              <a:ext uri="{FF2B5EF4-FFF2-40B4-BE49-F238E27FC236}">
                <a16:creationId xmlns:a16="http://schemas.microsoft.com/office/drawing/2014/main" id="{11DACF3A-0106-4AE8-B22E-2098126EEF84}"/>
              </a:ext>
            </a:extLst>
          </p:cNvPr>
          <p:cNvSpPr>
            <a:spLocks noGrp="1"/>
          </p:cNvSpPr>
          <p:nvPr>
            <p:ph type="dt" sz="half" idx="10"/>
          </p:nvPr>
        </p:nvSpPr>
        <p:spPr>
          <a:xfrm>
            <a:off x="177800" y="6346880"/>
            <a:ext cx="2743200" cy="365125"/>
          </a:xfrm>
        </p:spPr>
        <p:txBody>
          <a:bodyPr/>
          <a:lstStyle/>
          <a:p>
            <a:fld id="{846CE7D5-CF57-46EF-B807-FDD0502418D4}" type="datetimeFigureOut">
              <a:rPr lang="en-US" smtClean="0"/>
              <a:t>11/21/2023</a:t>
            </a:fld>
            <a:endParaRPr lang="en-US"/>
          </a:p>
        </p:txBody>
      </p:sp>
      <p:sp>
        <p:nvSpPr>
          <p:cNvPr id="22" name="Footer Placeholder 5">
            <a:extLst>
              <a:ext uri="{FF2B5EF4-FFF2-40B4-BE49-F238E27FC236}">
                <a16:creationId xmlns:a16="http://schemas.microsoft.com/office/drawing/2014/main" id="{D29F024F-1236-4A07-A14A-E4045741F543}"/>
              </a:ext>
            </a:extLst>
          </p:cNvPr>
          <p:cNvSpPr>
            <a:spLocks noGrp="1"/>
          </p:cNvSpPr>
          <p:nvPr>
            <p:ph type="ftr" sz="quarter" idx="11"/>
          </p:nvPr>
        </p:nvSpPr>
        <p:spPr>
          <a:xfrm>
            <a:off x="4038600" y="6334762"/>
            <a:ext cx="4114800" cy="365125"/>
          </a:xfrm>
        </p:spPr>
        <p:txBody>
          <a:bodyPr/>
          <a:lstStyle/>
          <a:p>
            <a:endParaRPr lang="en-US"/>
          </a:p>
        </p:txBody>
      </p:sp>
      <p:sp>
        <p:nvSpPr>
          <p:cNvPr id="23" name="Slide Number Placeholder 6">
            <a:extLst>
              <a:ext uri="{FF2B5EF4-FFF2-40B4-BE49-F238E27FC236}">
                <a16:creationId xmlns:a16="http://schemas.microsoft.com/office/drawing/2014/main" id="{167A51AA-63E2-438C-97D0-5D3E5B840F6B}"/>
              </a:ext>
            </a:extLst>
          </p:cNvPr>
          <p:cNvSpPr>
            <a:spLocks noGrp="1"/>
          </p:cNvSpPr>
          <p:nvPr>
            <p:ph type="sldNum" sz="quarter" idx="18"/>
          </p:nvPr>
        </p:nvSpPr>
        <p:spPr>
          <a:xfrm>
            <a:off x="9271000" y="6334762"/>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590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Photo Gallery (squar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2">
            <a:extLst>
              <a:ext uri="{FF2B5EF4-FFF2-40B4-BE49-F238E27FC236}">
                <a16:creationId xmlns:a16="http://schemas.microsoft.com/office/drawing/2014/main" id="{18A31B74-D821-49FD-9B90-26221B505D35}"/>
              </a:ext>
            </a:extLst>
          </p:cNvPr>
          <p:cNvSpPr>
            <a:spLocks noGrp="1"/>
          </p:cNvSpPr>
          <p:nvPr>
            <p:ph type="body" idx="16"/>
          </p:nvPr>
        </p:nvSpPr>
        <p:spPr>
          <a:xfrm>
            <a:off x="45466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25E5B779-8C94-4A7B-9F11-E3E834217558}"/>
              </a:ext>
            </a:extLst>
          </p:cNvPr>
          <p:cNvSpPr>
            <a:spLocks noGrp="1"/>
          </p:cNvSpPr>
          <p:nvPr>
            <p:ph type="body" idx="17"/>
          </p:nvPr>
        </p:nvSpPr>
        <p:spPr>
          <a:xfrm>
            <a:off x="78232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2">
            <a:extLst>
              <a:ext uri="{FF2B5EF4-FFF2-40B4-BE49-F238E27FC236}">
                <a16:creationId xmlns:a16="http://schemas.microsoft.com/office/drawing/2014/main" id="{2E139BEA-5E74-4489-99E1-034AA41F1900}"/>
              </a:ext>
            </a:extLst>
          </p:cNvPr>
          <p:cNvSpPr>
            <a:spLocks noGrp="1"/>
          </p:cNvSpPr>
          <p:nvPr>
            <p:ph type="pic" sz="quarter" idx="12"/>
          </p:nvPr>
        </p:nvSpPr>
        <p:spPr>
          <a:xfrm>
            <a:off x="1270000" y="1304925"/>
            <a:ext cx="3098800" cy="3175000"/>
          </a:xfrm>
          <a:prstGeom prst="rect">
            <a:avLst/>
          </a:prstGeom>
        </p:spPr>
        <p:txBody>
          <a:bodyPr/>
          <a:lstStyle>
            <a:lvl1pPr marL="0" indent="0">
              <a:buNone/>
              <a:defRPr/>
            </a:lvl1pPr>
          </a:lstStyle>
          <a:p>
            <a:r>
              <a:rPr lang="en-GB"/>
              <a:t>Click icon to add picture</a:t>
            </a:r>
          </a:p>
        </p:txBody>
      </p:sp>
      <p:sp>
        <p:nvSpPr>
          <p:cNvPr id="15" name="Picture Placeholder 2">
            <a:extLst>
              <a:ext uri="{FF2B5EF4-FFF2-40B4-BE49-F238E27FC236}">
                <a16:creationId xmlns:a16="http://schemas.microsoft.com/office/drawing/2014/main" id="{978A2E74-633E-4B31-B483-D17433DAB418}"/>
              </a:ext>
            </a:extLst>
          </p:cNvPr>
          <p:cNvSpPr>
            <a:spLocks noGrp="1"/>
          </p:cNvSpPr>
          <p:nvPr>
            <p:ph type="pic" sz="quarter" idx="18"/>
          </p:nvPr>
        </p:nvSpPr>
        <p:spPr>
          <a:xfrm>
            <a:off x="4546600" y="1304925"/>
            <a:ext cx="3098800" cy="3175000"/>
          </a:xfrm>
          <a:prstGeom prst="rect">
            <a:avLst/>
          </a:prstGeom>
        </p:spPr>
        <p:txBody>
          <a:bodyPr/>
          <a:lstStyle>
            <a:lvl1pPr marL="0" indent="0">
              <a:buNone/>
              <a:defRPr/>
            </a:lvl1pPr>
          </a:lstStyle>
          <a:p>
            <a:r>
              <a:rPr lang="en-GB"/>
              <a:t>Click icon to add picture</a:t>
            </a:r>
          </a:p>
        </p:txBody>
      </p:sp>
      <p:sp>
        <p:nvSpPr>
          <p:cNvPr id="16" name="Picture Placeholder 2">
            <a:extLst>
              <a:ext uri="{FF2B5EF4-FFF2-40B4-BE49-F238E27FC236}">
                <a16:creationId xmlns:a16="http://schemas.microsoft.com/office/drawing/2014/main" id="{6CC96629-CD57-4B6A-B08D-4208C6033BAF}"/>
              </a:ext>
            </a:extLst>
          </p:cNvPr>
          <p:cNvSpPr>
            <a:spLocks noGrp="1"/>
          </p:cNvSpPr>
          <p:nvPr>
            <p:ph type="pic" sz="quarter" idx="19"/>
          </p:nvPr>
        </p:nvSpPr>
        <p:spPr>
          <a:xfrm>
            <a:off x="7823200" y="1304925"/>
            <a:ext cx="3098800" cy="3175000"/>
          </a:xfrm>
          <a:prstGeom prst="rect">
            <a:avLst/>
          </a:prstGeom>
        </p:spPr>
        <p:txBody>
          <a:bodyPr/>
          <a:lstStyle>
            <a:lvl1pPr marL="0" indent="0">
              <a:buNone/>
              <a:defRPr/>
            </a:lvl1pPr>
          </a:lstStyle>
          <a:p>
            <a:r>
              <a:rPr lang="en-GB"/>
              <a:t>Click icon to add picture</a:t>
            </a:r>
          </a:p>
        </p:txBody>
      </p:sp>
      <p:sp>
        <p:nvSpPr>
          <p:cNvPr id="21" name="Date Placeholder 4">
            <a:extLst>
              <a:ext uri="{FF2B5EF4-FFF2-40B4-BE49-F238E27FC236}">
                <a16:creationId xmlns:a16="http://schemas.microsoft.com/office/drawing/2014/main" id="{2903658D-612D-4D1C-B624-D490F5FE3912}"/>
              </a:ext>
            </a:extLst>
          </p:cNvPr>
          <p:cNvSpPr>
            <a:spLocks noGrp="1"/>
          </p:cNvSpPr>
          <p:nvPr>
            <p:ph type="dt" sz="half" idx="10"/>
          </p:nvPr>
        </p:nvSpPr>
        <p:spPr>
          <a:xfrm>
            <a:off x="177800" y="6346880"/>
            <a:ext cx="2743200" cy="365125"/>
          </a:xfrm>
        </p:spPr>
        <p:txBody>
          <a:bodyPr/>
          <a:lstStyle/>
          <a:p>
            <a:fld id="{846CE7D5-CF57-46EF-B807-FDD0502418D4}" type="datetimeFigureOut">
              <a:rPr lang="en-US" smtClean="0"/>
              <a:t>11/21/2023</a:t>
            </a:fld>
            <a:endParaRPr lang="en-US"/>
          </a:p>
        </p:txBody>
      </p:sp>
      <p:sp>
        <p:nvSpPr>
          <p:cNvPr id="22" name="Footer Placeholder 5">
            <a:extLst>
              <a:ext uri="{FF2B5EF4-FFF2-40B4-BE49-F238E27FC236}">
                <a16:creationId xmlns:a16="http://schemas.microsoft.com/office/drawing/2014/main" id="{7B27D14F-6ABB-43FA-89C4-086B6FB137D3}"/>
              </a:ext>
            </a:extLst>
          </p:cNvPr>
          <p:cNvSpPr>
            <a:spLocks noGrp="1"/>
          </p:cNvSpPr>
          <p:nvPr>
            <p:ph type="ftr" sz="quarter" idx="11"/>
          </p:nvPr>
        </p:nvSpPr>
        <p:spPr>
          <a:xfrm>
            <a:off x="4038600" y="6334762"/>
            <a:ext cx="4114800" cy="365125"/>
          </a:xfrm>
        </p:spPr>
        <p:txBody>
          <a:bodyPr/>
          <a:lstStyle/>
          <a:p>
            <a:endParaRPr lang="en-US"/>
          </a:p>
        </p:txBody>
      </p:sp>
      <p:sp>
        <p:nvSpPr>
          <p:cNvPr id="23" name="Slide Number Placeholder 6">
            <a:extLst>
              <a:ext uri="{FF2B5EF4-FFF2-40B4-BE49-F238E27FC236}">
                <a16:creationId xmlns:a16="http://schemas.microsoft.com/office/drawing/2014/main" id="{74BDD05C-6F53-4E46-9F45-4CC412970C55}"/>
              </a:ext>
            </a:extLst>
          </p:cNvPr>
          <p:cNvSpPr>
            <a:spLocks noGrp="1"/>
          </p:cNvSpPr>
          <p:nvPr>
            <p:ph type="sldNum" sz="quarter" idx="20"/>
          </p:nvPr>
        </p:nvSpPr>
        <p:spPr>
          <a:xfrm>
            <a:off x="9271000" y="6334762"/>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7661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allery">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AA12C5D-3D73-4A4D-9372-D1D6A340DBDC}"/>
              </a:ext>
            </a:extLst>
          </p:cNvPr>
          <p:cNvSpPr>
            <a:spLocks noGrp="1"/>
          </p:cNvSpPr>
          <p:nvPr>
            <p:ph type="pic" sz="quarter" idx="12"/>
          </p:nvPr>
        </p:nvSpPr>
        <p:spPr>
          <a:xfrm>
            <a:off x="1270000" y="1053297"/>
            <a:ext cx="3098801" cy="1842303"/>
          </a:xfrm>
          <a:prstGeom prst="rect">
            <a:avLst/>
          </a:prstGeom>
        </p:spPr>
        <p:txBody>
          <a:bodyPr/>
          <a:lstStyle>
            <a:lvl1pPr marL="0" indent="0">
              <a:buNone/>
              <a:defRPr/>
            </a:lvl1pPr>
          </a:lstStyle>
          <a:p>
            <a:r>
              <a:rPr lang="en-GB"/>
              <a:t>Click icon to add picture</a:t>
            </a:r>
          </a:p>
        </p:txBody>
      </p:sp>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3180224"/>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2">
            <a:extLst>
              <a:ext uri="{FF2B5EF4-FFF2-40B4-BE49-F238E27FC236}">
                <a16:creationId xmlns:a16="http://schemas.microsoft.com/office/drawing/2014/main" id="{8BC63F3A-0B67-432C-A38D-FFE1B09A5AF4}"/>
              </a:ext>
            </a:extLst>
          </p:cNvPr>
          <p:cNvSpPr>
            <a:spLocks noGrp="1"/>
          </p:cNvSpPr>
          <p:nvPr>
            <p:ph type="pic" sz="quarter" idx="13"/>
          </p:nvPr>
        </p:nvSpPr>
        <p:spPr>
          <a:xfrm>
            <a:off x="4546600" y="1053296"/>
            <a:ext cx="3098800" cy="1842303"/>
          </a:xfrm>
          <a:prstGeom prst="rect">
            <a:avLst/>
          </a:prstGeom>
        </p:spPr>
        <p:txBody>
          <a:bodyPr/>
          <a:lstStyle>
            <a:lvl1pPr marL="0" indent="0">
              <a:buNone/>
              <a:defRPr/>
            </a:lvl1pPr>
          </a:lstStyle>
          <a:p>
            <a:r>
              <a:rPr lang="en-GB"/>
              <a:t>Click icon to add picture</a:t>
            </a:r>
          </a:p>
        </p:txBody>
      </p:sp>
      <p:sp>
        <p:nvSpPr>
          <p:cNvPr id="14" name="Picture Placeholder 2">
            <a:extLst>
              <a:ext uri="{FF2B5EF4-FFF2-40B4-BE49-F238E27FC236}">
                <a16:creationId xmlns:a16="http://schemas.microsoft.com/office/drawing/2014/main" id="{C05E6467-11A6-41BC-8B4C-83DF4A4751AE}"/>
              </a:ext>
            </a:extLst>
          </p:cNvPr>
          <p:cNvSpPr>
            <a:spLocks noGrp="1"/>
          </p:cNvSpPr>
          <p:nvPr>
            <p:ph type="pic" sz="quarter" idx="14"/>
          </p:nvPr>
        </p:nvSpPr>
        <p:spPr>
          <a:xfrm>
            <a:off x="7823200" y="1053295"/>
            <a:ext cx="3098800" cy="1842303"/>
          </a:xfrm>
          <a:prstGeom prst="rect">
            <a:avLst/>
          </a:prstGeom>
        </p:spPr>
        <p:txBody>
          <a:bodyPr/>
          <a:lstStyle>
            <a:lvl1pPr marL="0" indent="0">
              <a:buNone/>
              <a:defRPr/>
            </a:lvl1pPr>
          </a:lstStyle>
          <a:p>
            <a:r>
              <a:rPr lang="en-GB"/>
              <a:t>Click icon to add picture</a:t>
            </a:r>
          </a:p>
        </p:txBody>
      </p:sp>
      <p:sp>
        <p:nvSpPr>
          <p:cNvPr id="22" name="Picture Placeholder 2">
            <a:extLst>
              <a:ext uri="{FF2B5EF4-FFF2-40B4-BE49-F238E27FC236}">
                <a16:creationId xmlns:a16="http://schemas.microsoft.com/office/drawing/2014/main" id="{08A920EB-AA8E-44D4-AD9B-DA1CB4235CF1}"/>
              </a:ext>
            </a:extLst>
          </p:cNvPr>
          <p:cNvSpPr>
            <a:spLocks noGrp="1"/>
          </p:cNvSpPr>
          <p:nvPr>
            <p:ph type="pic" sz="quarter" idx="15"/>
          </p:nvPr>
        </p:nvSpPr>
        <p:spPr>
          <a:xfrm>
            <a:off x="1270000" y="3962402"/>
            <a:ext cx="3098801" cy="1842303"/>
          </a:xfrm>
          <a:prstGeom prst="rect">
            <a:avLst/>
          </a:prstGeom>
        </p:spPr>
        <p:txBody>
          <a:bodyPr/>
          <a:lstStyle>
            <a:lvl1pPr marL="0" indent="0">
              <a:buNone/>
              <a:defRPr/>
            </a:lvl1pPr>
          </a:lstStyle>
          <a:p>
            <a:r>
              <a:rPr lang="en-GB"/>
              <a:t>Click icon to add picture</a:t>
            </a:r>
          </a:p>
        </p:txBody>
      </p:sp>
      <p:sp>
        <p:nvSpPr>
          <p:cNvPr id="23" name="Picture Placeholder 2">
            <a:extLst>
              <a:ext uri="{FF2B5EF4-FFF2-40B4-BE49-F238E27FC236}">
                <a16:creationId xmlns:a16="http://schemas.microsoft.com/office/drawing/2014/main" id="{3BCE0498-0D11-49CB-844D-DB2345D8A16B}"/>
              </a:ext>
            </a:extLst>
          </p:cNvPr>
          <p:cNvSpPr>
            <a:spLocks noGrp="1"/>
          </p:cNvSpPr>
          <p:nvPr>
            <p:ph type="pic" sz="quarter" idx="16"/>
          </p:nvPr>
        </p:nvSpPr>
        <p:spPr>
          <a:xfrm>
            <a:off x="4546600" y="3962401"/>
            <a:ext cx="3098800" cy="1842303"/>
          </a:xfrm>
          <a:prstGeom prst="rect">
            <a:avLst/>
          </a:prstGeom>
        </p:spPr>
        <p:txBody>
          <a:bodyPr/>
          <a:lstStyle>
            <a:lvl1pPr marL="0" indent="0">
              <a:buNone/>
              <a:defRPr/>
            </a:lvl1pPr>
          </a:lstStyle>
          <a:p>
            <a:r>
              <a:rPr lang="en-GB"/>
              <a:t>Click icon to add picture</a:t>
            </a:r>
          </a:p>
        </p:txBody>
      </p:sp>
      <p:sp>
        <p:nvSpPr>
          <p:cNvPr id="24" name="Picture Placeholder 2">
            <a:extLst>
              <a:ext uri="{FF2B5EF4-FFF2-40B4-BE49-F238E27FC236}">
                <a16:creationId xmlns:a16="http://schemas.microsoft.com/office/drawing/2014/main" id="{CFE11524-A78E-41EB-98B8-5282A54DEA81}"/>
              </a:ext>
            </a:extLst>
          </p:cNvPr>
          <p:cNvSpPr>
            <a:spLocks noGrp="1"/>
          </p:cNvSpPr>
          <p:nvPr>
            <p:ph type="pic" sz="quarter" idx="17"/>
          </p:nvPr>
        </p:nvSpPr>
        <p:spPr>
          <a:xfrm>
            <a:off x="7823200" y="3962400"/>
            <a:ext cx="3098800" cy="1842303"/>
          </a:xfrm>
          <a:prstGeom prst="rect">
            <a:avLst/>
          </a:prstGeom>
        </p:spPr>
        <p:txBody>
          <a:bodyPr/>
          <a:lstStyle>
            <a:lvl1pPr marL="0" indent="0">
              <a:buNone/>
              <a:defRPr/>
            </a:lvl1pPr>
          </a:lstStyle>
          <a:p>
            <a:r>
              <a:rPr lang="en-GB"/>
              <a:t>Click icon to add picture</a:t>
            </a:r>
          </a:p>
        </p:txBody>
      </p:sp>
      <p:sp>
        <p:nvSpPr>
          <p:cNvPr id="25" name="Text Placeholder 2">
            <a:extLst>
              <a:ext uri="{FF2B5EF4-FFF2-40B4-BE49-F238E27FC236}">
                <a16:creationId xmlns:a16="http://schemas.microsoft.com/office/drawing/2014/main" id="{194B17CB-70C3-4E08-B0B8-2EAE4552125C}"/>
              </a:ext>
            </a:extLst>
          </p:cNvPr>
          <p:cNvSpPr>
            <a:spLocks noGrp="1"/>
          </p:cNvSpPr>
          <p:nvPr>
            <p:ph type="body" idx="18"/>
          </p:nvPr>
        </p:nvSpPr>
        <p:spPr>
          <a:xfrm>
            <a:off x="4546600" y="3180224"/>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Text Placeholder 2">
            <a:extLst>
              <a:ext uri="{FF2B5EF4-FFF2-40B4-BE49-F238E27FC236}">
                <a16:creationId xmlns:a16="http://schemas.microsoft.com/office/drawing/2014/main" id="{7303D22B-7157-4CFD-8F56-869518F35EFB}"/>
              </a:ext>
            </a:extLst>
          </p:cNvPr>
          <p:cNvSpPr>
            <a:spLocks noGrp="1"/>
          </p:cNvSpPr>
          <p:nvPr>
            <p:ph type="body" idx="19"/>
          </p:nvPr>
        </p:nvSpPr>
        <p:spPr>
          <a:xfrm>
            <a:off x="7825129" y="3180224"/>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7" name="Text Placeholder 2">
            <a:extLst>
              <a:ext uri="{FF2B5EF4-FFF2-40B4-BE49-F238E27FC236}">
                <a16:creationId xmlns:a16="http://schemas.microsoft.com/office/drawing/2014/main" id="{13A8A682-A95F-4742-855C-E48D2B0DDE34}"/>
              </a:ext>
            </a:extLst>
          </p:cNvPr>
          <p:cNvSpPr>
            <a:spLocks noGrp="1"/>
          </p:cNvSpPr>
          <p:nvPr>
            <p:ph type="body" idx="20"/>
          </p:nvPr>
        </p:nvSpPr>
        <p:spPr>
          <a:xfrm>
            <a:off x="1270000" y="6074235"/>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8" name="Text Placeholder 2">
            <a:extLst>
              <a:ext uri="{FF2B5EF4-FFF2-40B4-BE49-F238E27FC236}">
                <a16:creationId xmlns:a16="http://schemas.microsoft.com/office/drawing/2014/main" id="{676CE1EF-558E-4852-A19F-27DD29062B7D}"/>
              </a:ext>
            </a:extLst>
          </p:cNvPr>
          <p:cNvSpPr>
            <a:spLocks noGrp="1"/>
          </p:cNvSpPr>
          <p:nvPr>
            <p:ph type="body" idx="21"/>
          </p:nvPr>
        </p:nvSpPr>
        <p:spPr>
          <a:xfrm>
            <a:off x="4546600" y="6074235"/>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Text Placeholder 2">
            <a:extLst>
              <a:ext uri="{FF2B5EF4-FFF2-40B4-BE49-F238E27FC236}">
                <a16:creationId xmlns:a16="http://schemas.microsoft.com/office/drawing/2014/main" id="{787EB82A-289A-42DA-B315-D73C7C5A62AB}"/>
              </a:ext>
            </a:extLst>
          </p:cNvPr>
          <p:cNvSpPr>
            <a:spLocks noGrp="1"/>
          </p:cNvSpPr>
          <p:nvPr>
            <p:ph type="body" idx="22"/>
          </p:nvPr>
        </p:nvSpPr>
        <p:spPr>
          <a:xfrm>
            <a:off x="7825129" y="6074235"/>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Date Placeholder 4">
            <a:extLst>
              <a:ext uri="{FF2B5EF4-FFF2-40B4-BE49-F238E27FC236}">
                <a16:creationId xmlns:a16="http://schemas.microsoft.com/office/drawing/2014/main" id="{E2DC088B-DF7B-4198-80A5-F3A2996E1564}"/>
              </a:ext>
            </a:extLst>
          </p:cNvPr>
          <p:cNvSpPr>
            <a:spLocks noGrp="1"/>
          </p:cNvSpPr>
          <p:nvPr>
            <p:ph type="dt" sz="half" idx="10"/>
          </p:nvPr>
        </p:nvSpPr>
        <p:spPr>
          <a:xfrm>
            <a:off x="177800" y="6346880"/>
            <a:ext cx="2743200" cy="365125"/>
          </a:xfrm>
        </p:spPr>
        <p:txBody>
          <a:bodyPr/>
          <a:lstStyle/>
          <a:p>
            <a:fld id="{846CE7D5-CF57-46EF-B807-FDD0502418D4}" type="datetimeFigureOut">
              <a:rPr lang="en-US" smtClean="0"/>
              <a:t>11/21/2023</a:t>
            </a:fld>
            <a:endParaRPr lang="en-US"/>
          </a:p>
        </p:txBody>
      </p:sp>
      <p:sp>
        <p:nvSpPr>
          <p:cNvPr id="31" name="Footer Placeholder 5">
            <a:extLst>
              <a:ext uri="{FF2B5EF4-FFF2-40B4-BE49-F238E27FC236}">
                <a16:creationId xmlns:a16="http://schemas.microsoft.com/office/drawing/2014/main" id="{CB5560D6-E3A2-40BB-A9AD-C90EBA7F5FF6}"/>
              </a:ext>
            </a:extLst>
          </p:cNvPr>
          <p:cNvSpPr>
            <a:spLocks noGrp="1"/>
          </p:cNvSpPr>
          <p:nvPr>
            <p:ph type="ftr" sz="quarter" idx="11"/>
          </p:nvPr>
        </p:nvSpPr>
        <p:spPr>
          <a:xfrm>
            <a:off x="4038600" y="6334762"/>
            <a:ext cx="4114800" cy="365125"/>
          </a:xfrm>
        </p:spPr>
        <p:txBody>
          <a:bodyPr/>
          <a:lstStyle/>
          <a:p>
            <a:endParaRPr lang="en-US"/>
          </a:p>
        </p:txBody>
      </p:sp>
      <p:sp>
        <p:nvSpPr>
          <p:cNvPr id="32" name="Slide Number Placeholder 6">
            <a:extLst>
              <a:ext uri="{FF2B5EF4-FFF2-40B4-BE49-F238E27FC236}">
                <a16:creationId xmlns:a16="http://schemas.microsoft.com/office/drawing/2014/main" id="{AD2ED7AE-B13B-4D16-A3D3-C6D4FC0BB0AB}"/>
              </a:ext>
            </a:extLst>
          </p:cNvPr>
          <p:cNvSpPr>
            <a:spLocks noGrp="1"/>
          </p:cNvSpPr>
          <p:nvPr>
            <p:ph type="sldNum" sz="quarter" idx="23"/>
          </p:nvPr>
        </p:nvSpPr>
        <p:spPr>
          <a:xfrm>
            <a:off x="9271000" y="6334762"/>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3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30F4DF-86F6-4AB4-9C30-175B84A5CDB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C6A7263C-5D41-4E53-A62E-7B1E3BAE040D}"/>
              </a:ext>
            </a:extLst>
          </p:cNvPr>
          <p:cNvSpPr>
            <a:spLocks noGrp="1"/>
          </p:cNvSpPr>
          <p:nvPr>
            <p:ph type="dt" sz="half" idx="10"/>
          </p:nvPr>
        </p:nvSpPr>
        <p:spPr/>
        <p:txBody>
          <a:bodyPr/>
          <a:lstStyle>
            <a:lvl1pPr>
              <a:defRPr>
                <a:solidFill>
                  <a:schemeClr val="bg1">
                    <a:alpha val="67000"/>
                  </a:schemeClr>
                </a:solidFill>
              </a:defRPr>
            </a:lvl1pPr>
          </a:lstStyle>
          <a:p>
            <a:fld id="{EE70D195-9BF2-4A43-9A49-827A40D24E5A}" type="datetimeFigureOut">
              <a:rPr lang="en-GB" smtClean="0"/>
              <a:t>21/11/2023</a:t>
            </a:fld>
            <a:endParaRPr lang="en-GB"/>
          </a:p>
        </p:txBody>
      </p:sp>
      <p:sp>
        <p:nvSpPr>
          <p:cNvPr id="5" name="Footer Placeholder 4">
            <a:extLst>
              <a:ext uri="{FF2B5EF4-FFF2-40B4-BE49-F238E27FC236}">
                <a16:creationId xmlns:a16="http://schemas.microsoft.com/office/drawing/2014/main" id="{792B5B0A-8B6E-4106-935C-69DE08A2B1A1}"/>
              </a:ext>
            </a:extLst>
          </p:cNvPr>
          <p:cNvSpPr>
            <a:spLocks noGrp="1"/>
          </p:cNvSpPr>
          <p:nvPr>
            <p:ph type="ftr" sz="quarter" idx="11"/>
          </p:nvPr>
        </p:nvSpPr>
        <p:spPr/>
        <p:txBody>
          <a:bodyPr/>
          <a:lstStyle>
            <a:lvl1pPr>
              <a:defRPr>
                <a:solidFill>
                  <a:schemeClr val="bg1">
                    <a:alpha val="67000"/>
                  </a:schemeClr>
                </a:solidFill>
              </a:defRPr>
            </a:lvl1pPr>
          </a:lstStyle>
          <a:p>
            <a:endParaRPr lang="en-GB"/>
          </a:p>
        </p:txBody>
      </p:sp>
      <p:sp>
        <p:nvSpPr>
          <p:cNvPr id="6" name="Slide Number Placeholder 5">
            <a:extLst>
              <a:ext uri="{FF2B5EF4-FFF2-40B4-BE49-F238E27FC236}">
                <a16:creationId xmlns:a16="http://schemas.microsoft.com/office/drawing/2014/main" id="{3E887D69-56D3-42DD-B41D-F27CFAD27640}"/>
              </a:ext>
            </a:extLst>
          </p:cNvPr>
          <p:cNvSpPr>
            <a:spLocks noGrp="1"/>
          </p:cNvSpPr>
          <p:nvPr>
            <p:ph type="sldNum" sz="quarter" idx="12"/>
          </p:nvPr>
        </p:nvSpPr>
        <p:spPr/>
        <p:txBody>
          <a:bodyPr/>
          <a:lstStyle>
            <a:lvl1pPr>
              <a:defRPr>
                <a:solidFill>
                  <a:schemeClr val="bg1">
                    <a:alpha val="67000"/>
                  </a:schemeClr>
                </a:solidFill>
              </a:defRPr>
            </a:lvl1pPr>
          </a:lstStyle>
          <a:p>
            <a:fld id="{708D79C1-B230-45F1-8DF0-490BD490185A}" type="slidenum">
              <a:rPr lang="en-GB" smtClean="0"/>
              <a:t>‹#›</a:t>
            </a:fld>
            <a:endParaRPr lang="en-GB"/>
          </a:p>
        </p:txBody>
      </p:sp>
      <p:sp>
        <p:nvSpPr>
          <p:cNvPr id="2" name="Title 1">
            <a:extLst>
              <a:ext uri="{FF2B5EF4-FFF2-40B4-BE49-F238E27FC236}">
                <a16:creationId xmlns:a16="http://schemas.microsoft.com/office/drawing/2014/main" id="{FA547BA7-562B-4589-A311-78A1063C346B}"/>
              </a:ext>
            </a:extLst>
          </p:cNvPr>
          <p:cNvSpPr>
            <a:spLocks noGrp="1"/>
          </p:cNvSpPr>
          <p:nvPr>
            <p:ph type="ctrTitle"/>
          </p:nvPr>
        </p:nvSpPr>
        <p:spPr>
          <a:xfrm>
            <a:off x="1270000" y="936624"/>
            <a:ext cx="5283200" cy="1957389"/>
          </a:xfrm>
          <a:noFill/>
          <a:ln>
            <a:noFill/>
          </a:ln>
        </p:spPr>
        <p:txBody>
          <a:bodyPr lIns="0" rIns="0" bIns="0" anchor="b">
            <a:normAutofit/>
          </a:bodyPr>
          <a:lstStyle>
            <a:lvl1pPr marL="0"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81955F8-7820-4DD9-A549-9898FBE975CE}"/>
              </a:ext>
            </a:extLst>
          </p:cNvPr>
          <p:cNvSpPr>
            <a:spLocks noGrp="1"/>
          </p:cNvSpPr>
          <p:nvPr>
            <p:ph type="subTitle" idx="1"/>
          </p:nvPr>
        </p:nvSpPr>
        <p:spPr>
          <a:xfrm>
            <a:off x="1270000" y="3168650"/>
            <a:ext cx="5283200" cy="1957388"/>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83945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E26D-02F8-4945-8FE9-DC7D506B4939}"/>
              </a:ext>
            </a:extLst>
          </p:cNvPr>
          <p:cNvSpPr>
            <a:spLocks noGrp="1"/>
          </p:cNvSpPr>
          <p:nvPr>
            <p:ph type="title"/>
          </p:nvPr>
        </p:nvSpPr>
        <p:spPr>
          <a:xfrm>
            <a:off x="1269478" y="401638"/>
            <a:ext cx="85725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7FC9813E-74E8-4988-8B5A-1B3C1EF31C36}"/>
              </a:ext>
            </a:extLst>
          </p:cNvPr>
          <p:cNvSpPr>
            <a:spLocks noGrp="1"/>
          </p:cNvSpPr>
          <p:nvPr>
            <p:ph idx="1"/>
          </p:nvPr>
        </p:nvSpPr>
        <p:spPr>
          <a:xfrm>
            <a:off x="1268874" y="1592805"/>
            <a:ext cx="8572500" cy="4471445"/>
          </a:xfrm>
        </p:spPr>
        <p:txBody>
          <a:bodyPr tIns="18000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01949A-2FCA-4104-A704-5145C8A230A5}"/>
              </a:ext>
            </a:extLst>
          </p:cNvPr>
          <p:cNvSpPr>
            <a:spLocks noGrp="1"/>
          </p:cNvSpPr>
          <p:nvPr>
            <p:ph type="dt" sz="half" idx="10"/>
          </p:nvPr>
        </p:nvSpPr>
        <p:spPr/>
        <p:txBody>
          <a:bodyPr wrap="square"/>
          <a:lstStyle/>
          <a:p>
            <a:fld id="{EE70D195-9BF2-4A43-9A49-827A40D24E5A}" type="datetimeFigureOut">
              <a:rPr lang="en-GB" smtClean="0"/>
              <a:t>21/11/2023</a:t>
            </a:fld>
            <a:endParaRPr lang="en-GB"/>
          </a:p>
        </p:txBody>
      </p:sp>
      <p:sp>
        <p:nvSpPr>
          <p:cNvPr id="5" name="Footer Placeholder 4">
            <a:extLst>
              <a:ext uri="{FF2B5EF4-FFF2-40B4-BE49-F238E27FC236}">
                <a16:creationId xmlns:a16="http://schemas.microsoft.com/office/drawing/2014/main" id="{1B8F9590-68AE-4CA8-828D-19D750360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5DB460-E6FA-4359-9830-582A94FBB330}"/>
              </a:ext>
            </a:extLst>
          </p:cNvPr>
          <p:cNvSpPr>
            <a:spLocks noGrp="1"/>
          </p:cNvSpPr>
          <p:nvPr>
            <p:ph type="sldNum" sz="quarter" idx="12"/>
          </p:nvPr>
        </p:nvSpPr>
        <p:spPr/>
        <p:txBody>
          <a:bodyPr wrap="square"/>
          <a:lstStyle/>
          <a:p>
            <a:fld id="{708D79C1-B230-45F1-8DF0-490BD490185A}" type="slidenum">
              <a:rPr lang="en-GB" smtClean="0"/>
              <a:t>‹#›</a:t>
            </a:fld>
            <a:endParaRPr lang="en-GB"/>
          </a:p>
        </p:txBody>
      </p:sp>
      <p:cxnSp>
        <p:nvCxnSpPr>
          <p:cNvPr id="7" name="Straight Connector 6">
            <a:extLst>
              <a:ext uri="{FF2B5EF4-FFF2-40B4-BE49-F238E27FC236}">
                <a16:creationId xmlns:a16="http://schemas.microsoft.com/office/drawing/2014/main" id="{6DC051EA-17B2-48F4-A8F6-F855F610CCEC}"/>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6789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Partial Circle 18">
            <a:extLst>
              <a:ext uri="{FF2B5EF4-FFF2-40B4-BE49-F238E27FC236}">
                <a16:creationId xmlns:a16="http://schemas.microsoft.com/office/drawing/2014/main" id="{D6FD90CD-A9E2-48A6-A26E-2C79B815CCE5}"/>
              </a:ext>
            </a:extLst>
          </p:cNvPr>
          <p:cNvSpPr/>
          <p:nvPr/>
        </p:nvSpPr>
        <p:spPr>
          <a:xfrm>
            <a:off x="6731000" y="1333883"/>
            <a:ext cx="4076700" cy="4076700"/>
          </a:xfrm>
          <a:prstGeom prst="pie">
            <a:avLst>
              <a:gd name="adj1" fmla="val 0"/>
              <a:gd name="adj2" fmla="val 5416861"/>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212FD4B1-D519-441E-BBFD-D86451FEB9FC}"/>
              </a:ext>
            </a:extLst>
          </p:cNvPr>
          <p:cNvSpPr>
            <a:spLocks noGrp="1"/>
          </p:cNvSpPr>
          <p:nvPr>
            <p:ph type="title"/>
          </p:nvPr>
        </p:nvSpPr>
        <p:spPr>
          <a:xfrm>
            <a:off x="1270000" y="935037"/>
            <a:ext cx="5130800" cy="1960563"/>
          </a:xfrm>
        </p:spPr>
        <p:txBody>
          <a:bodyPr anchor="b">
            <a:noAutofit/>
          </a:bodyPr>
          <a:lstStyle>
            <a:lvl1pPr>
              <a:defRPr sz="3600"/>
            </a:lvl1pPr>
          </a:lstStyle>
          <a:p>
            <a:r>
              <a:rPr lang="en-GB"/>
              <a:t>Click to edit Master title style</a:t>
            </a:r>
          </a:p>
        </p:txBody>
      </p:sp>
      <p:sp>
        <p:nvSpPr>
          <p:cNvPr id="4" name="Date Placeholder 3">
            <a:extLst>
              <a:ext uri="{FF2B5EF4-FFF2-40B4-BE49-F238E27FC236}">
                <a16:creationId xmlns:a16="http://schemas.microsoft.com/office/drawing/2014/main" id="{BA16156B-D0E9-489D-AF96-A8EB7732AF05}"/>
              </a:ext>
            </a:extLst>
          </p:cNvPr>
          <p:cNvSpPr>
            <a:spLocks noGrp="1"/>
          </p:cNvSpPr>
          <p:nvPr>
            <p:ph type="dt" sz="half" idx="10"/>
          </p:nvPr>
        </p:nvSpPr>
        <p:spPr/>
        <p:txBody>
          <a:bodyPr/>
          <a:lstStyle/>
          <a:p>
            <a:fld id="{EE70D195-9BF2-4A43-9A49-827A40D24E5A}" type="datetimeFigureOut">
              <a:rPr lang="en-GB" smtClean="0"/>
              <a:t>21/11/2023</a:t>
            </a:fld>
            <a:endParaRPr lang="en-GB"/>
          </a:p>
        </p:txBody>
      </p:sp>
      <p:sp>
        <p:nvSpPr>
          <p:cNvPr id="5" name="Footer Placeholder 4">
            <a:extLst>
              <a:ext uri="{FF2B5EF4-FFF2-40B4-BE49-F238E27FC236}">
                <a16:creationId xmlns:a16="http://schemas.microsoft.com/office/drawing/2014/main" id="{AE9CBD3F-394C-4E24-B19E-C8801701F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9173D-C12B-4798-A515-47131039DB91}"/>
              </a:ext>
            </a:extLst>
          </p:cNvPr>
          <p:cNvSpPr>
            <a:spLocks noGrp="1"/>
          </p:cNvSpPr>
          <p:nvPr>
            <p:ph type="sldNum" sz="quarter" idx="12"/>
          </p:nvPr>
        </p:nvSpPr>
        <p:spPr/>
        <p:txBody>
          <a:bodyPr/>
          <a:lstStyle/>
          <a:p>
            <a:fld id="{708D79C1-B230-45F1-8DF0-490BD490185A}" type="slidenum">
              <a:rPr lang="en-GB" smtClean="0"/>
              <a:t>‹#›</a:t>
            </a:fld>
            <a:endParaRPr lang="en-GB"/>
          </a:p>
        </p:txBody>
      </p:sp>
      <p:sp>
        <p:nvSpPr>
          <p:cNvPr id="3" name="Text Placeholder 2">
            <a:extLst>
              <a:ext uri="{FF2B5EF4-FFF2-40B4-BE49-F238E27FC236}">
                <a16:creationId xmlns:a16="http://schemas.microsoft.com/office/drawing/2014/main" id="{E0F88036-3969-4B25-B84A-7E4E706A49BC}"/>
              </a:ext>
            </a:extLst>
          </p:cNvPr>
          <p:cNvSpPr>
            <a:spLocks noGrp="1"/>
          </p:cNvSpPr>
          <p:nvPr>
            <p:ph type="body" idx="1"/>
          </p:nvPr>
        </p:nvSpPr>
        <p:spPr>
          <a:xfrm>
            <a:off x="1270000" y="3168650"/>
            <a:ext cx="5130800" cy="1958975"/>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Picture Placeholder 9">
            <a:extLst>
              <a:ext uri="{FF2B5EF4-FFF2-40B4-BE49-F238E27FC236}">
                <a16:creationId xmlns:a16="http://schemas.microsoft.com/office/drawing/2014/main" id="{12AD689E-36B9-4A10-BE09-8D1E298A391D}"/>
              </a:ext>
            </a:extLst>
          </p:cNvPr>
          <p:cNvSpPr>
            <a:spLocks noGrp="1"/>
          </p:cNvSpPr>
          <p:nvPr>
            <p:ph type="pic" sz="quarter" idx="13"/>
          </p:nvPr>
        </p:nvSpPr>
        <p:spPr>
          <a:xfrm>
            <a:off x="6731000" y="1333883"/>
            <a:ext cx="4076700" cy="4076700"/>
          </a:xfrm>
          <a:prstGeom prst="ellipse">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113731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4B1-D519-441E-BBFD-D86451FEB9FC}"/>
              </a:ext>
            </a:extLst>
          </p:cNvPr>
          <p:cNvSpPr>
            <a:spLocks noGrp="1"/>
          </p:cNvSpPr>
          <p:nvPr>
            <p:ph type="title"/>
          </p:nvPr>
        </p:nvSpPr>
        <p:spPr>
          <a:xfrm>
            <a:off x="1270000" y="935037"/>
            <a:ext cx="5130800" cy="1960563"/>
          </a:xfrm>
        </p:spPr>
        <p:txBody>
          <a:bodyPr anchor="b">
            <a:noAutofit/>
          </a:bodyPr>
          <a:lstStyle>
            <a:lvl1pPr>
              <a:defRPr sz="3600"/>
            </a:lvl1pPr>
          </a:lstStyle>
          <a:p>
            <a:r>
              <a:rPr lang="en-GB"/>
              <a:t>Click to edit Master title style</a:t>
            </a:r>
          </a:p>
        </p:txBody>
      </p:sp>
      <p:sp>
        <p:nvSpPr>
          <p:cNvPr id="4" name="Date Placeholder 3">
            <a:extLst>
              <a:ext uri="{FF2B5EF4-FFF2-40B4-BE49-F238E27FC236}">
                <a16:creationId xmlns:a16="http://schemas.microsoft.com/office/drawing/2014/main" id="{BA16156B-D0E9-489D-AF96-A8EB7732AF05}"/>
              </a:ext>
            </a:extLst>
          </p:cNvPr>
          <p:cNvSpPr>
            <a:spLocks noGrp="1"/>
          </p:cNvSpPr>
          <p:nvPr>
            <p:ph type="dt" sz="half" idx="10"/>
          </p:nvPr>
        </p:nvSpPr>
        <p:spPr/>
        <p:txBody>
          <a:bodyPr/>
          <a:lstStyle/>
          <a:p>
            <a:fld id="{EE70D195-9BF2-4A43-9A49-827A40D24E5A}" type="datetimeFigureOut">
              <a:rPr lang="en-GB" smtClean="0"/>
              <a:t>21/11/2023</a:t>
            </a:fld>
            <a:endParaRPr lang="en-GB"/>
          </a:p>
        </p:txBody>
      </p:sp>
      <p:sp>
        <p:nvSpPr>
          <p:cNvPr id="5" name="Footer Placeholder 4">
            <a:extLst>
              <a:ext uri="{FF2B5EF4-FFF2-40B4-BE49-F238E27FC236}">
                <a16:creationId xmlns:a16="http://schemas.microsoft.com/office/drawing/2014/main" id="{AE9CBD3F-394C-4E24-B19E-C8801701F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9173D-C12B-4798-A515-47131039DB91}"/>
              </a:ext>
            </a:extLst>
          </p:cNvPr>
          <p:cNvSpPr>
            <a:spLocks noGrp="1"/>
          </p:cNvSpPr>
          <p:nvPr>
            <p:ph type="sldNum" sz="quarter" idx="12"/>
          </p:nvPr>
        </p:nvSpPr>
        <p:spPr/>
        <p:txBody>
          <a:bodyPr/>
          <a:lstStyle/>
          <a:p>
            <a:fld id="{708D79C1-B230-45F1-8DF0-490BD490185A}" type="slidenum">
              <a:rPr lang="en-GB" smtClean="0"/>
              <a:t>‹#›</a:t>
            </a:fld>
            <a:endParaRPr lang="en-GB"/>
          </a:p>
        </p:txBody>
      </p:sp>
      <p:sp>
        <p:nvSpPr>
          <p:cNvPr id="3" name="Text Placeholder 2">
            <a:extLst>
              <a:ext uri="{FF2B5EF4-FFF2-40B4-BE49-F238E27FC236}">
                <a16:creationId xmlns:a16="http://schemas.microsoft.com/office/drawing/2014/main" id="{E0F88036-3969-4B25-B84A-7E4E706A49BC}"/>
              </a:ext>
            </a:extLst>
          </p:cNvPr>
          <p:cNvSpPr>
            <a:spLocks noGrp="1"/>
          </p:cNvSpPr>
          <p:nvPr>
            <p:ph type="body" idx="1"/>
          </p:nvPr>
        </p:nvSpPr>
        <p:spPr>
          <a:xfrm>
            <a:off x="1270000" y="3168650"/>
            <a:ext cx="5130800" cy="1958975"/>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Picture Placeholder 9">
            <a:extLst>
              <a:ext uri="{FF2B5EF4-FFF2-40B4-BE49-F238E27FC236}">
                <a16:creationId xmlns:a16="http://schemas.microsoft.com/office/drawing/2014/main" id="{0F0E1B46-4DD4-4BE1-BF45-C5B8219C7241}"/>
              </a:ext>
            </a:extLst>
          </p:cNvPr>
          <p:cNvSpPr>
            <a:spLocks noGrp="1"/>
          </p:cNvSpPr>
          <p:nvPr>
            <p:ph type="pic" sz="quarter" idx="13"/>
          </p:nvPr>
        </p:nvSpPr>
        <p:spPr>
          <a:xfrm>
            <a:off x="6731000" y="1333883"/>
            <a:ext cx="4076700" cy="4076700"/>
          </a:xfrm>
          <a:prstGeom prst="rect">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417171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DE79-8977-4BF1-939B-0AF899502966}"/>
              </a:ext>
            </a:extLst>
          </p:cNvPr>
          <p:cNvSpPr>
            <a:spLocks noGrp="1"/>
          </p:cNvSpPr>
          <p:nvPr>
            <p:ph type="title"/>
          </p:nvPr>
        </p:nvSpPr>
        <p:spPr>
          <a:xfrm>
            <a:off x="1270000" y="401638"/>
            <a:ext cx="74676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562A316C-AB4E-4125-AE70-E7533AFE9E94}"/>
              </a:ext>
            </a:extLst>
          </p:cNvPr>
          <p:cNvSpPr>
            <a:spLocks noGrp="1"/>
          </p:cNvSpPr>
          <p:nvPr>
            <p:ph sz="half" idx="1"/>
          </p:nvPr>
        </p:nvSpPr>
        <p:spPr>
          <a:xfrm>
            <a:off x="1265239" y="1585913"/>
            <a:ext cx="4195762" cy="4478338"/>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F87EC5-72F9-476E-A1A1-6CB1CD9A5191}"/>
              </a:ext>
            </a:extLst>
          </p:cNvPr>
          <p:cNvSpPr>
            <a:spLocks noGrp="1"/>
          </p:cNvSpPr>
          <p:nvPr>
            <p:ph sz="half" idx="2"/>
          </p:nvPr>
        </p:nvSpPr>
        <p:spPr>
          <a:xfrm>
            <a:off x="5638801" y="1585913"/>
            <a:ext cx="4195762" cy="4478338"/>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F15633A-04DD-4C27-BA55-D12E588BE6C9}"/>
              </a:ext>
            </a:extLst>
          </p:cNvPr>
          <p:cNvSpPr>
            <a:spLocks noGrp="1"/>
          </p:cNvSpPr>
          <p:nvPr>
            <p:ph type="dt" sz="half" idx="10"/>
          </p:nvPr>
        </p:nvSpPr>
        <p:spPr/>
        <p:txBody>
          <a:bodyPr wrap="square"/>
          <a:lstStyle/>
          <a:p>
            <a:fld id="{EE70D195-9BF2-4A43-9A49-827A40D24E5A}" type="datetimeFigureOut">
              <a:rPr lang="en-GB" smtClean="0"/>
              <a:t>21/11/2023</a:t>
            </a:fld>
            <a:endParaRPr lang="en-GB"/>
          </a:p>
        </p:txBody>
      </p:sp>
      <p:sp>
        <p:nvSpPr>
          <p:cNvPr id="6" name="Footer Placeholder 5">
            <a:extLst>
              <a:ext uri="{FF2B5EF4-FFF2-40B4-BE49-F238E27FC236}">
                <a16:creationId xmlns:a16="http://schemas.microsoft.com/office/drawing/2014/main" id="{E98B724A-937A-46B3-B68B-00ABD00A0B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197FAE-A1F7-4515-9664-A4D6A1DEC407}"/>
              </a:ext>
            </a:extLst>
          </p:cNvPr>
          <p:cNvSpPr>
            <a:spLocks noGrp="1"/>
          </p:cNvSpPr>
          <p:nvPr>
            <p:ph type="sldNum" sz="quarter" idx="12"/>
          </p:nvPr>
        </p:nvSpPr>
        <p:spPr/>
        <p:txBody>
          <a:bodyPr wrap="square"/>
          <a:lstStyle/>
          <a:p>
            <a:fld id="{708D79C1-B230-45F1-8DF0-490BD490185A}" type="slidenum">
              <a:rPr lang="en-GB" smtClean="0"/>
              <a:t>‹#›</a:t>
            </a:fld>
            <a:endParaRPr lang="en-GB"/>
          </a:p>
        </p:txBody>
      </p:sp>
      <p:cxnSp>
        <p:nvCxnSpPr>
          <p:cNvPr id="8" name="Straight Connector 7">
            <a:extLst>
              <a:ext uri="{FF2B5EF4-FFF2-40B4-BE49-F238E27FC236}">
                <a16:creationId xmlns:a16="http://schemas.microsoft.com/office/drawing/2014/main" id="{6211D57E-B433-4B7F-B0FD-709255AE58BF}"/>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62872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ACE1-2C77-428C-8954-776A6A5D7BA9}"/>
              </a:ext>
            </a:extLst>
          </p:cNvPr>
          <p:cNvSpPr>
            <a:spLocks noGrp="1"/>
          </p:cNvSpPr>
          <p:nvPr>
            <p:ph type="title"/>
          </p:nvPr>
        </p:nvSpPr>
        <p:spPr>
          <a:xfrm>
            <a:off x="1270000" y="401638"/>
            <a:ext cx="9347200" cy="908050"/>
          </a:xfrm>
        </p:spPr>
        <p:txBody>
          <a:bodyPr/>
          <a:lstStyle/>
          <a:p>
            <a:r>
              <a:rPr lang="en-GB"/>
              <a:t>Click to edit Master title style</a:t>
            </a:r>
          </a:p>
        </p:txBody>
      </p:sp>
      <p:sp>
        <p:nvSpPr>
          <p:cNvPr id="3" name="Text Placeholder 2">
            <a:extLst>
              <a:ext uri="{FF2B5EF4-FFF2-40B4-BE49-F238E27FC236}">
                <a16:creationId xmlns:a16="http://schemas.microsoft.com/office/drawing/2014/main" id="{1E6D0D98-5BE4-4185-8255-9AD2A9567D07}"/>
              </a:ext>
            </a:extLst>
          </p:cNvPr>
          <p:cNvSpPr>
            <a:spLocks noGrp="1"/>
          </p:cNvSpPr>
          <p:nvPr>
            <p:ph type="body" idx="1"/>
          </p:nvPr>
        </p:nvSpPr>
        <p:spPr>
          <a:xfrm>
            <a:off x="1265237" y="4756149"/>
            <a:ext cx="4195763" cy="1603403"/>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a:extLst>
              <a:ext uri="{FF2B5EF4-FFF2-40B4-BE49-F238E27FC236}">
                <a16:creationId xmlns:a16="http://schemas.microsoft.com/office/drawing/2014/main" id="{E85DE856-C7CA-46AC-948B-027C1C1016D4}"/>
              </a:ext>
            </a:extLst>
          </p:cNvPr>
          <p:cNvSpPr>
            <a:spLocks noGrp="1"/>
          </p:cNvSpPr>
          <p:nvPr>
            <p:ph type="dt" sz="half" idx="10"/>
          </p:nvPr>
        </p:nvSpPr>
        <p:spPr/>
        <p:txBody>
          <a:bodyPr/>
          <a:lstStyle/>
          <a:p>
            <a:fld id="{EE70D195-9BF2-4A43-9A49-827A40D24E5A}" type="datetimeFigureOut">
              <a:rPr lang="en-GB" smtClean="0"/>
              <a:t>21/11/2023</a:t>
            </a:fld>
            <a:endParaRPr lang="en-GB"/>
          </a:p>
        </p:txBody>
      </p:sp>
      <p:sp>
        <p:nvSpPr>
          <p:cNvPr id="8" name="Footer Placeholder 7">
            <a:extLst>
              <a:ext uri="{FF2B5EF4-FFF2-40B4-BE49-F238E27FC236}">
                <a16:creationId xmlns:a16="http://schemas.microsoft.com/office/drawing/2014/main" id="{FB76F1D5-16DB-46E9-8AED-BD807994F7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CA22B0-B476-4EA5-9510-07D5B9BCAE99}"/>
              </a:ext>
            </a:extLst>
          </p:cNvPr>
          <p:cNvSpPr>
            <a:spLocks noGrp="1"/>
          </p:cNvSpPr>
          <p:nvPr>
            <p:ph type="sldNum" sz="quarter" idx="12"/>
          </p:nvPr>
        </p:nvSpPr>
        <p:spPr/>
        <p:txBody>
          <a:bodyPr/>
          <a:lstStyle/>
          <a:p>
            <a:fld id="{708D79C1-B230-45F1-8DF0-490BD490185A}" type="slidenum">
              <a:rPr lang="en-GB" smtClean="0"/>
              <a:t>‹#›</a:t>
            </a:fld>
            <a:endParaRPr lang="en-GB"/>
          </a:p>
        </p:txBody>
      </p:sp>
      <p:sp>
        <p:nvSpPr>
          <p:cNvPr id="10" name="Content Placeholder 2">
            <a:extLst>
              <a:ext uri="{FF2B5EF4-FFF2-40B4-BE49-F238E27FC236}">
                <a16:creationId xmlns:a16="http://schemas.microsoft.com/office/drawing/2014/main" id="{542E70E3-0E81-44AD-9FC6-AA6D0D70A667}"/>
              </a:ext>
            </a:extLst>
          </p:cNvPr>
          <p:cNvSpPr>
            <a:spLocks noGrp="1"/>
          </p:cNvSpPr>
          <p:nvPr>
            <p:ph sz="half" idx="13"/>
          </p:nvPr>
        </p:nvSpPr>
        <p:spPr>
          <a:xfrm>
            <a:off x="1265239" y="1585913"/>
            <a:ext cx="4195762" cy="2894012"/>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3">
            <a:extLst>
              <a:ext uri="{FF2B5EF4-FFF2-40B4-BE49-F238E27FC236}">
                <a16:creationId xmlns:a16="http://schemas.microsoft.com/office/drawing/2014/main" id="{FD43761E-F195-4392-924E-F26AAC460F2F}"/>
              </a:ext>
            </a:extLst>
          </p:cNvPr>
          <p:cNvSpPr>
            <a:spLocks noGrp="1"/>
          </p:cNvSpPr>
          <p:nvPr>
            <p:ph sz="half" idx="2"/>
          </p:nvPr>
        </p:nvSpPr>
        <p:spPr>
          <a:xfrm>
            <a:off x="5638801" y="1585913"/>
            <a:ext cx="4195762" cy="2894012"/>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2">
            <a:extLst>
              <a:ext uri="{FF2B5EF4-FFF2-40B4-BE49-F238E27FC236}">
                <a16:creationId xmlns:a16="http://schemas.microsoft.com/office/drawing/2014/main" id="{9EC8E552-3D69-4E29-978C-6E90DA2CD097}"/>
              </a:ext>
            </a:extLst>
          </p:cNvPr>
          <p:cNvSpPr>
            <a:spLocks noGrp="1"/>
          </p:cNvSpPr>
          <p:nvPr>
            <p:ph type="body" idx="14"/>
          </p:nvPr>
        </p:nvSpPr>
        <p:spPr>
          <a:xfrm>
            <a:off x="5634037" y="4756149"/>
            <a:ext cx="4195763" cy="1603403"/>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cxnSp>
        <p:nvCxnSpPr>
          <p:cNvPr id="13" name="Straight Connector 12">
            <a:extLst>
              <a:ext uri="{FF2B5EF4-FFF2-40B4-BE49-F238E27FC236}">
                <a16:creationId xmlns:a16="http://schemas.microsoft.com/office/drawing/2014/main" id="{AB5C6ADD-A9D1-46A1-A72B-EB238BAFD73C}"/>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8592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1270001" y="1602431"/>
            <a:ext cx="4191000" cy="446181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EE70D195-9BF2-4A43-9A49-827A40D24E5A}" type="datetimeFigureOut">
              <a:rPr lang="en-GB" smtClean="0"/>
              <a:t>21/11/2023</a:t>
            </a:fld>
            <a:endParaRPr lang="en-GB"/>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708D79C1-B230-45F1-8DF0-490BD490185A}" type="slidenum">
              <a:rPr lang="en-GB" smtClean="0"/>
              <a:t>‹#›</a:t>
            </a:fld>
            <a:endParaRPr lang="en-GB"/>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0" y="401638"/>
            <a:ext cx="8293100" cy="908050"/>
          </a:xfrm>
        </p:spPr>
        <p:txBody>
          <a:bodyPr/>
          <a:lstStyle/>
          <a:p>
            <a:r>
              <a:rPr lang="en-GB"/>
              <a:t>Click to edit Master title style</a:t>
            </a:r>
          </a:p>
        </p:txBody>
      </p:sp>
      <p:sp>
        <p:nvSpPr>
          <p:cNvPr id="16" name="Partial Circle 15">
            <a:extLst>
              <a:ext uri="{FF2B5EF4-FFF2-40B4-BE49-F238E27FC236}">
                <a16:creationId xmlns:a16="http://schemas.microsoft.com/office/drawing/2014/main" id="{C5D1C9CE-5F72-4006-8471-6448D4ABF045}"/>
              </a:ext>
            </a:extLst>
          </p:cNvPr>
          <p:cNvSpPr/>
          <p:nvPr/>
        </p:nvSpPr>
        <p:spPr>
          <a:xfrm>
            <a:off x="6731000" y="1584325"/>
            <a:ext cx="4076700" cy="4076700"/>
          </a:xfrm>
          <a:prstGeom prst="pie">
            <a:avLst>
              <a:gd name="adj1" fmla="val 0"/>
              <a:gd name="adj2" fmla="val 5416861"/>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Picture Placeholder 9">
            <a:extLst>
              <a:ext uri="{FF2B5EF4-FFF2-40B4-BE49-F238E27FC236}">
                <a16:creationId xmlns:a16="http://schemas.microsoft.com/office/drawing/2014/main" id="{F5D8416B-3EBF-4D1F-B16F-F7E9ED0AB899}"/>
              </a:ext>
            </a:extLst>
          </p:cNvPr>
          <p:cNvSpPr>
            <a:spLocks noGrp="1"/>
          </p:cNvSpPr>
          <p:nvPr>
            <p:ph type="pic" sz="quarter" idx="13"/>
          </p:nvPr>
        </p:nvSpPr>
        <p:spPr>
          <a:xfrm>
            <a:off x="6731000" y="1584325"/>
            <a:ext cx="4076700" cy="4076700"/>
          </a:xfrm>
          <a:prstGeom prst="ellipse">
            <a:avLst/>
          </a:prstGeom>
        </p:spPr>
        <p:txBody>
          <a:bodyPr/>
          <a:lstStyle>
            <a:lvl1pPr marL="0" indent="0">
              <a:buNone/>
              <a:defRPr/>
            </a:lvl1pPr>
          </a:lstStyle>
          <a:p>
            <a:r>
              <a:rPr lang="en-GB"/>
              <a:t>Click icon to add picture</a:t>
            </a:r>
          </a:p>
        </p:txBody>
      </p:sp>
      <p:cxnSp>
        <p:nvCxnSpPr>
          <p:cNvPr id="18" name="Straight Connector 17">
            <a:extLst>
              <a:ext uri="{FF2B5EF4-FFF2-40B4-BE49-F238E27FC236}">
                <a16:creationId xmlns:a16="http://schemas.microsoft.com/office/drawing/2014/main" id="{5D42A718-8C94-4C03-B216-B798A8D09866}"/>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1020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E26D-02F8-4945-8FE9-DC7D506B4939}"/>
              </a:ext>
            </a:extLst>
          </p:cNvPr>
          <p:cNvSpPr>
            <a:spLocks noGrp="1"/>
          </p:cNvSpPr>
          <p:nvPr>
            <p:ph type="title"/>
          </p:nvPr>
        </p:nvSpPr>
        <p:spPr>
          <a:xfrm>
            <a:off x="1269478" y="401638"/>
            <a:ext cx="85725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7FC9813E-74E8-4988-8B5A-1B3C1EF31C36}"/>
              </a:ext>
            </a:extLst>
          </p:cNvPr>
          <p:cNvSpPr>
            <a:spLocks noGrp="1"/>
          </p:cNvSpPr>
          <p:nvPr>
            <p:ph idx="1"/>
          </p:nvPr>
        </p:nvSpPr>
        <p:spPr>
          <a:xfrm>
            <a:off x="1268874" y="1592805"/>
            <a:ext cx="8572500" cy="4471445"/>
          </a:xfrm>
        </p:spPr>
        <p:txBody>
          <a:bodyPr tIns="180000"/>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01949A-2FCA-4104-A704-5145C8A230A5}"/>
              </a:ext>
            </a:extLst>
          </p:cNvPr>
          <p:cNvSpPr>
            <a:spLocks noGrp="1"/>
          </p:cNvSpPr>
          <p:nvPr>
            <p:ph type="dt" sz="half" idx="10"/>
          </p:nvPr>
        </p:nvSpPr>
        <p:spPr/>
        <p:txBody>
          <a:bodyPr wrap="square"/>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1B8F9590-68AE-4CA8-828D-19D750360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B460-E6FA-4359-9830-582A94FBB330}"/>
              </a:ext>
            </a:extLst>
          </p:cNvPr>
          <p:cNvSpPr>
            <a:spLocks noGrp="1"/>
          </p:cNvSpPr>
          <p:nvPr>
            <p:ph type="sldNum" sz="quarter" idx="12"/>
          </p:nvPr>
        </p:nvSpPr>
        <p:spPr/>
        <p:txBody>
          <a:bodyPr wrap="square"/>
          <a:lstStyle/>
          <a:p>
            <a:fld id="{330EA680-D336-4FF7-8B7A-9848BB0A1C32}" type="slidenum">
              <a:rPr lang="en-US" smtClean="0"/>
              <a:t>‹#›</a:t>
            </a:fld>
            <a:endParaRPr lang="en-US"/>
          </a:p>
        </p:txBody>
      </p:sp>
      <p:cxnSp>
        <p:nvCxnSpPr>
          <p:cNvPr id="7" name="Straight Connector 6">
            <a:extLst>
              <a:ext uri="{FF2B5EF4-FFF2-40B4-BE49-F238E27FC236}">
                <a16:creationId xmlns:a16="http://schemas.microsoft.com/office/drawing/2014/main" id="{6DC051EA-17B2-48F4-A8F6-F855F610CCEC}"/>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307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squa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1270001" y="1602431"/>
            <a:ext cx="4191000" cy="446181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EE70D195-9BF2-4A43-9A49-827A40D24E5A}" type="datetimeFigureOut">
              <a:rPr lang="en-GB" smtClean="0"/>
              <a:t>21/11/2023</a:t>
            </a:fld>
            <a:endParaRPr lang="en-GB"/>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708D79C1-B230-45F1-8DF0-490BD490185A}" type="slidenum">
              <a:rPr lang="en-GB" smtClean="0"/>
              <a:t>‹#›</a:t>
            </a:fld>
            <a:endParaRPr lang="en-GB"/>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0" y="401638"/>
            <a:ext cx="8293100" cy="908050"/>
          </a:xfrm>
        </p:spPr>
        <p:txBody>
          <a:bodyPr/>
          <a:lstStyle/>
          <a:p>
            <a:r>
              <a:rPr lang="en-GB"/>
              <a:t>Click to edit Master title style</a:t>
            </a:r>
          </a:p>
        </p:txBody>
      </p:sp>
      <p:cxnSp>
        <p:nvCxnSpPr>
          <p:cNvPr id="18" name="Straight Connector 17">
            <a:extLst>
              <a:ext uri="{FF2B5EF4-FFF2-40B4-BE49-F238E27FC236}">
                <a16:creationId xmlns:a16="http://schemas.microsoft.com/office/drawing/2014/main" id="{5D42A718-8C94-4C03-B216-B798A8D09866}"/>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
        <p:nvSpPr>
          <p:cNvPr id="10" name="Picture Placeholder 9">
            <a:extLst>
              <a:ext uri="{FF2B5EF4-FFF2-40B4-BE49-F238E27FC236}">
                <a16:creationId xmlns:a16="http://schemas.microsoft.com/office/drawing/2014/main" id="{96F08282-8C30-46F3-A5D3-9A5E094CE407}"/>
              </a:ext>
            </a:extLst>
          </p:cNvPr>
          <p:cNvSpPr>
            <a:spLocks noGrp="1"/>
          </p:cNvSpPr>
          <p:nvPr>
            <p:ph type="pic" sz="quarter" idx="13"/>
          </p:nvPr>
        </p:nvSpPr>
        <p:spPr>
          <a:xfrm>
            <a:off x="6731000" y="1584325"/>
            <a:ext cx="4076700" cy="4076700"/>
          </a:xfrm>
          <a:prstGeom prst="rect">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285852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8280400" y="1592263"/>
            <a:ext cx="3098800" cy="4471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EE70D195-9BF2-4A43-9A49-827A40D24E5A}" type="datetimeFigureOut">
              <a:rPr lang="en-GB" smtClean="0"/>
              <a:t>21/11/2023</a:t>
            </a:fld>
            <a:endParaRPr lang="en-GB"/>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708D79C1-B230-45F1-8DF0-490BD490185A}" type="slidenum">
              <a:rPr lang="en-GB" smtClean="0"/>
              <a:t>‹#›</a:t>
            </a:fld>
            <a:endParaRPr lang="en-GB"/>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0" y="401638"/>
            <a:ext cx="82931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1AD9A68F-9A69-4367-8857-FEB622731E82}"/>
              </a:ext>
            </a:extLst>
          </p:cNvPr>
          <p:cNvSpPr>
            <a:spLocks noGrp="1"/>
          </p:cNvSpPr>
          <p:nvPr>
            <p:ph sz="quarter" idx="13"/>
          </p:nvPr>
        </p:nvSpPr>
        <p:spPr>
          <a:xfrm>
            <a:off x="1270000" y="1592263"/>
            <a:ext cx="6375400" cy="4471987"/>
          </a:xfrm>
        </p:spPr>
        <p:txBody>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1" name="Straight Connector 10">
            <a:extLst>
              <a:ext uri="{FF2B5EF4-FFF2-40B4-BE49-F238E27FC236}">
                <a16:creationId xmlns:a16="http://schemas.microsoft.com/office/drawing/2014/main" id="{D884DD35-762E-4444-B8FE-EFD540C9DF6F}"/>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26419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Photo Gallery">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AA12C5D-3D73-4A4D-9372-D1D6A340DBDC}"/>
              </a:ext>
            </a:extLst>
          </p:cNvPr>
          <p:cNvSpPr>
            <a:spLocks noGrp="1"/>
          </p:cNvSpPr>
          <p:nvPr>
            <p:ph type="pic" sz="quarter" idx="12"/>
          </p:nvPr>
        </p:nvSpPr>
        <p:spPr>
          <a:xfrm>
            <a:off x="1266777" y="1384301"/>
            <a:ext cx="3022599" cy="3022599"/>
          </a:xfrm>
          <a:prstGeom prst="ellipse">
            <a:avLst/>
          </a:prstGeom>
        </p:spPr>
        <p:txBody>
          <a:bodyPr/>
          <a:lstStyle>
            <a:lvl1pPr marL="0" indent="0">
              <a:buNone/>
              <a:defRPr/>
            </a:lvl1pPr>
          </a:lstStyle>
          <a:p>
            <a:r>
              <a:rPr lang="en-GB"/>
              <a:t>Click icon to add picture</a:t>
            </a:r>
          </a:p>
        </p:txBody>
      </p:sp>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Picture Placeholder 2">
            <a:extLst>
              <a:ext uri="{FF2B5EF4-FFF2-40B4-BE49-F238E27FC236}">
                <a16:creationId xmlns:a16="http://schemas.microsoft.com/office/drawing/2014/main" id="{EB21495C-C769-46B0-A0B8-F5CABE55BF05}"/>
              </a:ext>
            </a:extLst>
          </p:cNvPr>
          <p:cNvSpPr>
            <a:spLocks noGrp="1"/>
          </p:cNvSpPr>
          <p:nvPr>
            <p:ph type="pic" sz="quarter" idx="13"/>
          </p:nvPr>
        </p:nvSpPr>
        <p:spPr>
          <a:xfrm>
            <a:off x="4546600" y="1384300"/>
            <a:ext cx="3022599" cy="3022599"/>
          </a:xfrm>
          <a:prstGeom prst="ellipse">
            <a:avLst/>
          </a:prstGeom>
        </p:spPr>
        <p:txBody>
          <a:bodyPr/>
          <a:lstStyle>
            <a:lvl1pPr marL="0" indent="0">
              <a:buNone/>
              <a:defRPr/>
            </a:lvl1pPr>
          </a:lstStyle>
          <a:p>
            <a:r>
              <a:rPr lang="en-GB"/>
              <a:t>Click icon to add picture</a:t>
            </a:r>
          </a:p>
        </p:txBody>
      </p:sp>
      <p:sp>
        <p:nvSpPr>
          <p:cNvPr id="10" name="Picture Placeholder 2">
            <a:extLst>
              <a:ext uri="{FF2B5EF4-FFF2-40B4-BE49-F238E27FC236}">
                <a16:creationId xmlns:a16="http://schemas.microsoft.com/office/drawing/2014/main" id="{D3FE502F-F7E3-40BB-BD48-46630E372515}"/>
              </a:ext>
            </a:extLst>
          </p:cNvPr>
          <p:cNvSpPr>
            <a:spLocks noGrp="1"/>
          </p:cNvSpPr>
          <p:nvPr>
            <p:ph type="pic" sz="quarter" idx="15"/>
          </p:nvPr>
        </p:nvSpPr>
        <p:spPr>
          <a:xfrm>
            <a:off x="7823201" y="1384300"/>
            <a:ext cx="3022599" cy="3022599"/>
          </a:xfrm>
          <a:prstGeom prst="ellipse">
            <a:avLst/>
          </a:prstGeom>
        </p:spPr>
        <p:txBody>
          <a:bodyPr/>
          <a:lstStyle>
            <a:lvl1pPr marL="0" indent="0">
              <a:buNone/>
              <a:defRPr/>
            </a:lvl1pPr>
          </a:lstStyle>
          <a:p>
            <a:r>
              <a:rPr lang="en-GB"/>
              <a:t>Click icon to add picture</a:t>
            </a:r>
          </a:p>
        </p:txBody>
      </p:sp>
      <p:sp>
        <p:nvSpPr>
          <p:cNvPr id="2" name="Partial Circle 1">
            <a:extLst>
              <a:ext uri="{FF2B5EF4-FFF2-40B4-BE49-F238E27FC236}">
                <a16:creationId xmlns:a16="http://schemas.microsoft.com/office/drawing/2014/main" id="{5BFA2A40-A998-45CE-BD22-88422DAFF131}"/>
              </a:ext>
            </a:extLst>
          </p:cNvPr>
          <p:cNvSpPr/>
          <p:nvPr/>
        </p:nvSpPr>
        <p:spPr>
          <a:xfrm>
            <a:off x="1270000" y="1384300"/>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v</a:t>
            </a:r>
          </a:p>
        </p:txBody>
      </p:sp>
      <p:sp>
        <p:nvSpPr>
          <p:cNvPr id="17" name="Partial Circle 16">
            <a:extLst>
              <a:ext uri="{FF2B5EF4-FFF2-40B4-BE49-F238E27FC236}">
                <a16:creationId xmlns:a16="http://schemas.microsoft.com/office/drawing/2014/main" id="{BD6B083E-DE41-4DF8-9CD2-C0743B015C53}"/>
              </a:ext>
            </a:extLst>
          </p:cNvPr>
          <p:cNvSpPr/>
          <p:nvPr/>
        </p:nvSpPr>
        <p:spPr>
          <a:xfrm>
            <a:off x="4546600" y="1398079"/>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v</a:t>
            </a:r>
          </a:p>
        </p:txBody>
      </p:sp>
      <p:sp>
        <p:nvSpPr>
          <p:cNvPr id="18" name="Partial Circle 17">
            <a:extLst>
              <a:ext uri="{FF2B5EF4-FFF2-40B4-BE49-F238E27FC236}">
                <a16:creationId xmlns:a16="http://schemas.microsoft.com/office/drawing/2014/main" id="{5CFEA9F7-B55C-4EF9-8D08-903A63BF8E22}"/>
              </a:ext>
            </a:extLst>
          </p:cNvPr>
          <p:cNvSpPr/>
          <p:nvPr/>
        </p:nvSpPr>
        <p:spPr>
          <a:xfrm>
            <a:off x="7823200" y="1384299"/>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v</a:t>
            </a:r>
          </a:p>
        </p:txBody>
      </p:sp>
      <p:sp>
        <p:nvSpPr>
          <p:cNvPr id="19" name="Text Placeholder 2">
            <a:extLst>
              <a:ext uri="{FF2B5EF4-FFF2-40B4-BE49-F238E27FC236}">
                <a16:creationId xmlns:a16="http://schemas.microsoft.com/office/drawing/2014/main" id="{18A31B74-D821-49FD-9B90-26221B505D35}"/>
              </a:ext>
            </a:extLst>
          </p:cNvPr>
          <p:cNvSpPr>
            <a:spLocks noGrp="1"/>
          </p:cNvSpPr>
          <p:nvPr>
            <p:ph type="body" idx="16"/>
          </p:nvPr>
        </p:nvSpPr>
        <p:spPr>
          <a:xfrm>
            <a:off x="45466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25E5B779-8C94-4A7B-9F11-E3E834217558}"/>
              </a:ext>
            </a:extLst>
          </p:cNvPr>
          <p:cNvSpPr>
            <a:spLocks noGrp="1"/>
          </p:cNvSpPr>
          <p:nvPr>
            <p:ph type="body" idx="17"/>
          </p:nvPr>
        </p:nvSpPr>
        <p:spPr>
          <a:xfrm>
            <a:off x="78232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1" name="Date Placeholder 4">
            <a:extLst>
              <a:ext uri="{FF2B5EF4-FFF2-40B4-BE49-F238E27FC236}">
                <a16:creationId xmlns:a16="http://schemas.microsoft.com/office/drawing/2014/main" id="{11DACF3A-0106-4AE8-B22E-2098126EEF84}"/>
              </a:ext>
            </a:extLst>
          </p:cNvPr>
          <p:cNvSpPr>
            <a:spLocks noGrp="1"/>
          </p:cNvSpPr>
          <p:nvPr>
            <p:ph type="dt" sz="half" idx="10"/>
          </p:nvPr>
        </p:nvSpPr>
        <p:spPr>
          <a:xfrm>
            <a:off x="177800" y="6346880"/>
            <a:ext cx="2743200" cy="365125"/>
          </a:xfrm>
        </p:spPr>
        <p:txBody>
          <a:bodyPr/>
          <a:lstStyle/>
          <a:p>
            <a:fld id="{EE70D195-9BF2-4A43-9A49-827A40D24E5A}" type="datetimeFigureOut">
              <a:rPr lang="en-GB" smtClean="0"/>
              <a:t>21/11/2023</a:t>
            </a:fld>
            <a:endParaRPr lang="en-GB"/>
          </a:p>
        </p:txBody>
      </p:sp>
      <p:sp>
        <p:nvSpPr>
          <p:cNvPr id="22" name="Footer Placeholder 5">
            <a:extLst>
              <a:ext uri="{FF2B5EF4-FFF2-40B4-BE49-F238E27FC236}">
                <a16:creationId xmlns:a16="http://schemas.microsoft.com/office/drawing/2014/main" id="{D29F024F-1236-4A07-A14A-E4045741F543}"/>
              </a:ext>
            </a:extLst>
          </p:cNvPr>
          <p:cNvSpPr>
            <a:spLocks noGrp="1"/>
          </p:cNvSpPr>
          <p:nvPr>
            <p:ph type="ftr" sz="quarter" idx="11"/>
          </p:nvPr>
        </p:nvSpPr>
        <p:spPr>
          <a:xfrm>
            <a:off x="4038600" y="6334762"/>
            <a:ext cx="4114800" cy="365125"/>
          </a:xfrm>
        </p:spPr>
        <p:txBody>
          <a:bodyPr/>
          <a:lstStyle/>
          <a:p>
            <a:endParaRPr lang="en-GB"/>
          </a:p>
        </p:txBody>
      </p:sp>
      <p:sp>
        <p:nvSpPr>
          <p:cNvPr id="23" name="Slide Number Placeholder 6">
            <a:extLst>
              <a:ext uri="{FF2B5EF4-FFF2-40B4-BE49-F238E27FC236}">
                <a16:creationId xmlns:a16="http://schemas.microsoft.com/office/drawing/2014/main" id="{167A51AA-63E2-438C-97D0-5D3E5B840F6B}"/>
              </a:ext>
            </a:extLst>
          </p:cNvPr>
          <p:cNvSpPr>
            <a:spLocks noGrp="1"/>
          </p:cNvSpPr>
          <p:nvPr>
            <p:ph type="sldNum" sz="quarter" idx="18"/>
          </p:nvPr>
        </p:nvSpPr>
        <p:spPr>
          <a:xfrm>
            <a:off x="9271000" y="6334762"/>
            <a:ext cx="2743200" cy="365125"/>
          </a:xfrm>
        </p:spPr>
        <p:txBody>
          <a:bodyPr/>
          <a:lstStyle/>
          <a:p>
            <a:fld id="{708D79C1-B230-45F1-8DF0-490BD490185A}" type="slidenum">
              <a:rPr lang="en-GB" smtClean="0"/>
              <a:t>‹#›</a:t>
            </a:fld>
            <a:endParaRPr lang="en-GB"/>
          </a:p>
        </p:txBody>
      </p:sp>
    </p:spTree>
    <p:extLst>
      <p:ext uri="{BB962C8B-B14F-4D97-AF65-F5344CB8AC3E}">
        <p14:creationId xmlns:p14="http://schemas.microsoft.com/office/powerpoint/2010/main" val="3602807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Photo Gallery (squar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2">
            <a:extLst>
              <a:ext uri="{FF2B5EF4-FFF2-40B4-BE49-F238E27FC236}">
                <a16:creationId xmlns:a16="http://schemas.microsoft.com/office/drawing/2014/main" id="{18A31B74-D821-49FD-9B90-26221B505D35}"/>
              </a:ext>
            </a:extLst>
          </p:cNvPr>
          <p:cNvSpPr>
            <a:spLocks noGrp="1"/>
          </p:cNvSpPr>
          <p:nvPr>
            <p:ph type="body" idx="16"/>
          </p:nvPr>
        </p:nvSpPr>
        <p:spPr>
          <a:xfrm>
            <a:off x="45466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25E5B779-8C94-4A7B-9F11-E3E834217558}"/>
              </a:ext>
            </a:extLst>
          </p:cNvPr>
          <p:cNvSpPr>
            <a:spLocks noGrp="1"/>
          </p:cNvSpPr>
          <p:nvPr>
            <p:ph type="body" idx="17"/>
          </p:nvPr>
        </p:nvSpPr>
        <p:spPr>
          <a:xfrm>
            <a:off x="7823200" y="4754563"/>
            <a:ext cx="3098800" cy="1584325"/>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2">
            <a:extLst>
              <a:ext uri="{FF2B5EF4-FFF2-40B4-BE49-F238E27FC236}">
                <a16:creationId xmlns:a16="http://schemas.microsoft.com/office/drawing/2014/main" id="{2E139BEA-5E74-4489-99E1-034AA41F1900}"/>
              </a:ext>
            </a:extLst>
          </p:cNvPr>
          <p:cNvSpPr>
            <a:spLocks noGrp="1"/>
          </p:cNvSpPr>
          <p:nvPr>
            <p:ph type="pic" sz="quarter" idx="12"/>
          </p:nvPr>
        </p:nvSpPr>
        <p:spPr>
          <a:xfrm>
            <a:off x="1270000" y="1304925"/>
            <a:ext cx="3098800" cy="3175000"/>
          </a:xfrm>
          <a:prstGeom prst="rect">
            <a:avLst/>
          </a:prstGeom>
        </p:spPr>
        <p:txBody>
          <a:bodyPr/>
          <a:lstStyle>
            <a:lvl1pPr marL="0" indent="0">
              <a:buNone/>
              <a:defRPr/>
            </a:lvl1pPr>
          </a:lstStyle>
          <a:p>
            <a:r>
              <a:rPr lang="en-GB"/>
              <a:t>Click icon to add picture</a:t>
            </a:r>
          </a:p>
        </p:txBody>
      </p:sp>
      <p:sp>
        <p:nvSpPr>
          <p:cNvPr id="15" name="Picture Placeholder 2">
            <a:extLst>
              <a:ext uri="{FF2B5EF4-FFF2-40B4-BE49-F238E27FC236}">
                <a16:creationId xmlns:a16="http://schemas.microsoft.com/office/drawing/2014/main" id="{978A2E74-633E-4B31-B483-D17433DAB418}"/>
              </a:ext>
            </a:extLst>
          </p:cNvPr>
          <p:cNvSpPr>
            <a:spLocks noGrp="1"/>
          </p:cNvSpPr>
          <p:nvPr>
            <p:ph type="pic" sz="quarter" idx="18"/>
          </p:nvPr>
        </p:nvSpPr>
        <p:spPr>
          <a:xfrm>
            <a:off x="4546600" y="1304925"/>
            <a:ext cx="3098800" cy="3175000"/>
          </a:xfrm>
          <a:prstGeom prst="rect">
            <a:avLst/>
          </a:prstGeom>
        </p:spPr>
        <p:txBody>
          <a:bodyPr/>
          <a:lstStyle>
            <a:lvl1pPr marL="0" indent="0">
              <a:buNone/>
              <a:defRPr/>
            </a:lvl1pPr>
          </a:lstStyle>
          <a:p>
            <a:r>
              <a:rPr lang="en-GB"/>
              <a:t>Click icon to add picture</a:t>
            </a:r>
          </a:p>
        </p:txBody>
      </p:sp>
      <p:sp>
        <p:nvSpPr>
          <p:cNvPr id="16" name="Picture Placeholder 2">
            <a:extLst>
              <a:ext uri="{FF2B5EF4-FFF2-40B4-BE49-F238E27FC236}">
                <a16:creationId xmlns:a16="http://schemas.microsoft.com/office/drawing/2014/main" id="{6CC96629-CD57-4B6A-B08D-4208C6033BAF}"/>
              </a:ext>
            </a:extLst>
          </p:cNvPr>
          <p:cNvSpPr>
            <a:spLocks noGrp="1"/>
          </p:cNvSpPr>
          <p:nvPr>
            <p:ph type="pic" sz="quarter" idx="19"/>
          </p:nvPr>
        </p:nvSpPr>
        <p:spPr>
          <a:xfrm>
            <a:off x="7823200" y="1304925"/>
            <a:ext cx="3098800" cy="3175000"/>
          </a:xfrm>
          <a:prstGeom prst="rect">
            <a:avLst/>
          </a:prstGeom>
        </p:spPr>
        <p:txBody>
          <a:bodyPr/>
          <a:lstStyle>
            <a:lvl1pPr marL="0" indent="0">
              <a:buNone/>
              <a:defRPr/>
            </a:lvl1pPr>
          </a:lstStyle>
          <a:p>
            <a:r>
              <a:rPr lang="en-GB"/>
              <a:t>Click icon to add picture</a:t>
            </a:r>
          </a:p>
        </p:txBody>
      </p:sp>
      <p:sp>
        <p:nvSpPr>
          <p:cNvPr id="21" name="Date Placeholder 4">
            <a:extLst>
              <a:ext uri="{FF2B5EF4-FFF2-40B4-BE49-F238E27FC236}">
                <a16:creationId xmlns:a16="http://schemas.microsoft.com/office/drawing/2014/main" id="{2903658D-612D-4D1C-B624-D490F5FE3912}"/>
              </a:ext>
            </a:extLst>
          </p:cNvPr>
          <p:cNvSpPr>
            <a:spLocks noGrp="1"/>
          </p:cNvSpPr>
          <p:nvPr>
            <p:ph type="dt" sz="half" idx="10"/>
          </p:nvPr>
        </p:nvSpPr>
        <p:spPr>
          <a:xfrm>
            <a:off x="177800" y="6346880"/>
            <a:ext cx="2743200" cy="365125"/>
          </a:xfrm>
        </p:spPr>
        <p:txBody>
          <a:bodyPr/>
          <a:lstStyle/>
          <a:p>
            <a:fld id="{EE70D195-9BF2-4A43-9A49-827A40D24E5A}" type="datetimeFigureOut">
              <a:rPr lang="en-GB" smtClean="0"/>
              <a:t>21/11/2023</a:t>
            </a:fld>
            <a:endParaRPr lang="en-GB"/>
          </a:p>
        </p:txBody>
      </p:sp>
      <p:sp>
        <p:nvSpPr>
          <p:cNvPr id="22" name="Footer Placeholder 5">
            <a:extLst>
              <a:ext uri="{FF2B5EF4-FFF2-40B4-BE49-F238E27FC236}">
                <a16:creationId xmlns:a16="http://schemas.microsoft.com/office/drawing/2014/main" id="{7B27D14F-6ABB-43FA-89C4-086B6FB137D3}"/>
              </a:ext>
            </a:extLst>
          </p:cNvPr>
          <p:cNvSpPr>
            <a:spLocks noGrp="1"/>
          </p:cNvSpPr>
          <p:nvPr>
            <p:ph type="ftr" sz="quarter" idx="11"/>
          </p:nvPr>
        </p:nvSpPr>
        <p:spPr>
          <a:xfrm>
            <a:off x="4038600" y="6334762"/>
            <a:ext cx="4114800" cy="365125"/>
          </a:xfrm>
        </p:spPr>
        <p:txBody>
          <a:bodyPr/>
          <a:lstStyle/>
          <a:p>
            <a:endParaRPr lang="en-GB"/>
          </a:p>
        </p:txBody>
      </p:sp>
      <p:sp>
        <p:nvSpPr>
          <p:cNvPr id="23" name="Slide Number Placeholder 6">
            <a:extLst>
              <a:ext uri="{FF2B5EF4-FFF2-40B4-BE49-F238E27FC236}">
                <a16:creationId xmlns:a16="http://schemas.microsoft.com/office/drawing/2014/main" id="{74BDD05C-6F53-4E46-9F45-4CC412970C55}"/>
              </a:ext>
            </a:extLst>
          </p:cNvPr>
          <p:cNvSpPr>
            <a:spLocks noGrp="1"/>
          </p:cNvSpPr>
          <p:nvPr>
            <p:ph type="sldNum" sz="quarter" idx="20"/>
          </p:nvPr>
        </p:nvSpPr>
        <p:spPr>
          <a:xfrm>
            <a:off x="9271000" y="6334762"/>
            <a:ext cx="2743200" cy="365125"/>
          </a:xfrm>
        </p:spPr>
        <p:txBody>
          <a:bodyPr/>
          <a:lstStyle/>
          <a:p>
            <a:fld id="{708D79C1-B230-45F1-8DF0-490BD490185A}" type="slidenum">
              <a:rPr lang="en-GB" smtClean="0"/>
              <a:t>‹#›</a:t>
            </a:fld>
            <a:endParaRPr lang="en-GB"/>
          </a:p>
        </p:txBody>
      </p:sp>
    </p:spTree>
    <p:extLst>
      <p:ext uri="{BB962C8B-B14F-4D97-AF65-F5344CB8AC3E}">
        <p14:creationId xmlns:p14="http://schemas.microsoft.com/office/powerpoint/2010/main" val="3679927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allery">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AA12C5D-3D73-4A4D-9372-D1D6A340DBDC}"/>
              </a:ext>
            </a:extLst>
          </p:cNvPr>
          <p:cNvSpPr>
            <a:spLocks noGrp="1"/>
          </p:cNvSpPr>
          <p:nvPr>
            <p:ph type="pic" sz="quarter" idx="12"/>
          </p:nvPr>
        </p:nvSpPr>
        <p:spPr>
          <a:xfrm>
            <a:off x="1270000" y="1053297"/>
            <a:ext cx="3098801" cy="1842303"/>
          </a:xfrm>
          <a:prstGeom prst="rect">
            <a:avLst/>
          </a:prstGeom>
        </p:spPr>
        <p:txBody>
          <a:bodyPr/>
          <a:lstStyle>
            <a:lvl1pPr marL="0" indent="0">
              <a:buNone/>
              <a:defRPr/>
            </a:lvl1pPr>
          </a:lstStyle>
          <a:p>
            <a:r>
              <a:rPr lang="en-GB"/>
              <a:t>Click icon to add picture</a:t>
            </a:r>
          </a:p>
        </p:txBody>
      </p:sp>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3180224"/>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2">
            <a:extLst>
              <a:ext uri="{FF2B5EF4-FFF2-40B4-BE49-F238E27FC236}">
                <a16:creationId xmlns:a16="http://schemas.microsoft.com/office/drawing/2014/main" id="{8BC63F3A-0B67-432C-A38D-FFE1B09A5AF4}"/>
              </a:ext>
            </a:extLst>
          </p:cNvPr>
          <p:cNvSpPr>
            <a:spLocks noGrp="1"/>
          </p:cNvSpPr>
          <p:nvPr>
            <p:ph type="pic" sz="quarter" idx="13"/>
          </p:nvPr>
        </p:nvSpPr>
        <p:spPr>
          <a:xfrm>
            <a:off x="4546600" y="1053296"/>
            <a:ext cx="3098800" cy="1842303"/>
          </a:xfrm>
          <a:prstGeom prst="rect">
            <a:avLst/>
          </a:prstGeom>
        </p:spPr>
        <p:txBody>
          <a:bodyPr/>
          <a:lstStyle>
            <a:lvl1pPr marL="0" indent="0">
              <a:buNone/>
              <a:defRPr/>
            </a:lvl1pPr>
          </a:lstStyle>
          <a:p>
            <a:r>
              <a:rPr lang="en-GB"/>
              <a:t>Click icon to add picture</a:t>
            </a:r>
          </a:p>
        </p:txBody>
      </p:sp>
      <p:sp>
        <p:nvSpPr>
          <p:cNvPr id="14" name="Picture Placeholder 2">
            <a:extLst>
              <a:ext uri="{FF2B5EF4-FFF2-40B4-BE49-F238E27FC236}">
                <a16:creationId xmlns:a16="http://schemas.microsoft.com/office/drawing/2014/main" id="{C05E6467-11A6-41BC-8B4C-83DF4A4751AE}"/>
              </a:ext>
            </a:extLst>
          </p:cNvPr>
          <p:cNvSpPr>
            <a:spLocks noGrp="1"/>
          </p:cNvSpPr>
          <p:nvPr>
            <p:ph type="pic" sz="quarter" idx="14"/>
          </p:nvPr>
        </p:nvSpPr>
        <p:spPr>
          <a:xfrm>
            <a:off x="7823200" y="1053295"/>
            <a:ext cx="3098800" cy="1842303"/>
          </a:xfrm>
          <a:prstGeom prst="rect">
            <a:avLst/>
          </a:prstGeom>
        </p:spPr>
        <p:txBody>
          <a:bodyPr/>
          <a:lstStyle>
            <a:lvl1pPr marL="0" indent="0">
              <a:buNone/>
              <a:defRPr/>
            </a:lvl1pPr>
          </a:lstStyle>
          <a:p>
            <a:r>
              <a:rPr lang="en-GB"/>
              <a:t>Click icon to add picture</a:t>
            </a:r>
          </a:p>
        </p:txBody>
      </p:sp>
      <p:sp>
        <p:nvSpPr>
          <p:cNvPr id="22" name="Picture Placeholder 2">
            <a:extLst>
              <a:ext uri="{FF2B5EF4-FFF2-40B4-BE49-F238E27FC236}">
                <a16:creationId xmlns:a16="http://schemas.microsoft.com/office/drawing/2014/main" id="{08A920EB-AA8E-44D4-AD9B-DA1CB4235CF1}"/>
              </a:ext>
            </a:extLst>
          </p:cNvPr>
          <p:cNvSpPr>
            <a:spLocks noGrp="1"/>
          </p:cNvSpPr>
          <p:nvPr>
            <p:ph type="pic" sz="quarter" idx="15"/>
          </p:nvPr>
        </p:nvSpPr>
        <p:spPr>
          <a:xfrm>
            <a:off x="1270000" y="3962402"/>
            <a:ext cx="3098801" cy="1842303"/>
          </a:xfrm>
          <a:prstGeom prst="rect">
            <a:avLst/>
          </a:prstGeom>
        </p:spPr>
        <p:txBody>
          <a:bodyPr/>
          <a:lstStyle>
            <a:lvl1pPr marL="0" indent="0">
              <a:buNone/>
              <a:defRPr/>
            </a:lvl1pPr>
          </a:lstStyle>
          <a:p>
            <a:r>
              <a:rPr lang="en-GB"/>
              <a:t>Click icon to add picture</a:t>
            </a:r>
          </a:p>
        </p:txBody>
      </p:sp>
      <p:sp>
        <p:nvSpPr>
          <p:cNvPr id="23" name="Picture Placeholder 2">
            <a:extLst>
              <a:ext uri="{FF2B5EF4-FFF2-40B4-BE49-F238E27FC236}">
                <a16:creationId xmlns:a16="http://schemas.microsoft.com/office/drawing/2014/main" id="{3BCE0498-0D11-49CB-844D-DB2345D8A16B}"/>
              </a:ext>
            </a:extLst>
          </p:cNvPr>
          <p:cNvSpPr>
            <a:spLocks noGrp="1"/>
          </p:cNvSpPr>
          <p:nvPr>
            <p:ph type="pic" sz="quarter" idx="16"/>
          </p:nvPr>
        </p:nvSpPr>
        <p:spPr>
          <a:xfrm>
            <a:off x="4546600" y="3962401"/>
            <a:ext cx="3098800" cy="1842303"/>
          </a:xfrm>
          <a:prstGeom prst="rect">
            <a:avLst/>
          </a:prstGeom>
        </p:spPr>
        <p:txBody>
          <a:bodyPr/>
          <a:lstStyle>
            <a:lvl1pPr marL="0" indent="0">
              <a:buNone/>
              <a:defRPr/>
            </a:lvl1pPr>
          </a:lstStyle>
          <a:p>
            <a:r>
              <a:rPr lang="en-GB"/>
              <a:t>Click icon to add picture</a:t>
            </a:r>
          </a:p>
        </p:txBody>
      </p:sp>
      <p:sp>
        <p:nvSpPr>
          <p:cNvPr id="24" name="Picture Placeholder 2">
            <a:extLst>
              <a:ext uri="{FF2B5EF4-FFF2-40B4-BE49-F238E27FC236}">
                <a16:creationId xmlns:a16="http://schemas.microsoft.com/office/drawing/2014/main" id="{CFE11524-A78E-41EB-98B8-5282A54DEA81}"/>
              </a:ext>
            </a:extLst>
          </p:cNvPr>
          <p:cNvSpPr>
            <a:spLocks noGrp="1"/>
          </p:cNvSpPr>
          <p:nvPr>
            <p:ph type="pic" sz="quarter" idx="17"/>
          </p:nvPr>
        </p:nvSpPr>
        <p:spPr>
          <a:xfrm>
            <a:off x="7823200" y="3962400"/>
            <a:ext cx="3098800" cy="1842303"/>
          </a:xfrm>
          <a:prstGeom prst="rect">
            <a:avLst/>
          </a:prstGeom>
        </p:spPr>
        <p:txBody>
          <a:bodyPr/>
          <a:lstStyle>
            <a:lvl1pPr marL="0" indent="0">
              <a:buNone/>
              <a:defRPr/>
            </a:lvl1pPr>
          </a:lstStyle>
          <a:p>
            <a:r>
              <a:rPr lang="en-GB"/>
              <a:t>Click icon to add picture</a:t>
            </a:r>
          </a:p>
        </p:txBody>
      </p:sp>
      <p:sp>
        <p:nvSpPr>
          <p:cNvPr id="25" name="Text Placeholder 2">
            <a:extLst>
              <a:ext uri="{FF2B5EF4-FFF2-40B4-BE49-F238E27FC236}">
                <a16:creationId xmlns:a16="http://schemas.microsoft.com/office/drawing/2014/main" id="{194B17CB-70C3-4E08-B0B8-2EAE4552125C}"/>
              </a:ext>
            </a:extLst>
          </p:cNvPr>
          <p:cNvSpPr>
            <a:spLocks noGrp="1"/>
          </p:cNvSpPr>
          <p:nvPr>
            <p:ph type="body" idx="18"/>
          </p:nvPr>
        </p:nvSpPr>
        <p:spPr>
          <a:xfrm>
            <a:off x="4546600" y="3180224"/>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Text Placeholder 2">
            <a:extLst>
              <a:ext uri="{FF2B5EF4-FFF2-40B4-BE49-F238E27FC236}">
                <a16:creationId xmlns:a16="http://schemas.microsoft.com/office/drawing/2014/main" id="{7303D22B-7157-4CFD-8F56-869518F35EFB}"/>
              </a:ext>
            </a:extLst>
          </p:cNvPr>
          <p:cNvSpPr>
            <a:spLocks noGrp="1"/>
          </p:cNvSpPr>
          <p:nvPr>
            <p:ph type="body" idx="19"/>
          </p:nvPr>
        </p:nvSpPr>
        <p:spPr>
          <a:xfrm>
            <a:off x="7825129" y="3180224"/>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7" name="Text Placeholder 2">
            <a:extLst>
              <a:ext uri="{FF2B5EF4-FFF2-40B4-BE49-F238E27FC236}">
                <a16:creationId xmlns:a16="http://schemas.microsoft.com/office/drawing/2014/main" id="{13A8A682-A95F-4742-855C-E48D2B0DDE34}"/>
              </a:ext>
            </a:extLst>
          </p:cNvPr>
          <p:cNvSpPr>
            <a:spLocks noGrp="1"/>
          </p:cNvSpPr>
          <p:nvPr>
            <p:ph type="body" idx="20"/>
          </p:nvPr>
        </p:nvSpPr>
        <p:spPr>
          <a:xfrm>
            <a:off x="1270000" y="6074235"/>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8" name="Text Placeholder 2">
            <a:extLst>
              <a:ext uri="{FF2B5EF4-FFF2-40B4-BE49-F238E27FC236}">
                <a16:creationId xmlns:a16="http://schemas.microsoft.com/office/drawing/2014/main" id="{676CE1EF-558E-4852-A19F-27DD29062B7D}"/>
              </a:ext>
            </a:extLst>
          </p:cNvPr>
          <p:cNvSpPr>
            <a:spLocks noGrp="1"/>
          </p:cNvSpPr>
          <p:nvPr>
            <p:ph type="body" idx="21"/>
          </p:nvPr>
        </p:nvSpPr>
        <p:spPr>
          <a:xfrm>
            <a:off x="4546600" y="6074235"/>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Text Placeholder 2">
            <a:extLst>
              <a:ext uri="{FF2B5EF4-FFF2-40B4-BE49-F238E27FC236}">
                <a16:creationId xmlns:a16="http://schemas.microsoft.com/office/drawing/2014/main" id="{787EB82A-289A-42DA-B315-D73C7C5A62AB}"/>
              </a:ext>
            </a:extLst>
          </p:cNvPr>
          <p:cNvSpPr>
            <a:spLocks noGrp="1"/>
          </p:cNvSpPr>
          <p:nvPr>
            <p:ph type="body" idx="22"/>
          </p:nvPr>
        </p:nvSpPr>
        <p:spPr>
          <a:xfrm>
            <a:off x="7825129" y="6074235"/>
            <a:ext cx="3098800" cy="505950"/>
          </a:xfrm>
        </p:spPr>
        <p:txBody>
          <a:bodyPr anchor="t" anchorCtr="0">
            <a:normAutofit/>
          </a:bodyPr>
          <a:lstStyle>
            <a:lvl1pPr marL="0" indent="0">
              <a:buNone/>
              <a:defRPr sz="18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Date Placeholder 4">
            <a:extLst>
              <a:ext uri="{FF2B5EF4-FFF2-40B4-BE49-F238E27FC236}">
                <a16:creationId xmlns:a16="http://schemas.microsoft.com/office/drawing/2014/main" id="{E2DC088B-DF7B-4198-80A5-F3A2996E1564}"/>
              </a:ext>
            </a:extLst>
          </p:cNvPr>
          <p:cNvSpPr>
            <a:spLocks noGrp="1"/>
          </p:cNvSpPr>
          <p:nvPr>
            <p:ph type="dt" sz="half" idx="10"/>
          </p:nvPr>
        </p:nvSpPr>
        <p:spPr>
          <a:xfrm>
            <a:off x="177800" y="6346880"/>
            <a:ext cx="2743200" cy="365125"/>
          </a:xfrm>
        </p:spPr>
        <p:txBody>
          <a:bodyPr/>
          <a:lstStyle/>
          <a:p>
            <a:fld id="{EE70D195-9BF2-4A43-9A49-827A40D24E5A}" type="datetimeFigureOut">
              <a:rPr lang="en-GB" smtClean="0"/>
              <a:t>21/11/2023</a:t>
            </a:fld>
            <a:endParaRPr lang="en-GB"/>
          </a:p>
        </p:txBody>
      </p:sp>
      <p:sp>
        <p:nvSpPr>
          <p:cNvPr id="31" name="Footer Placeholder 5">
            <a:extLst>
              <a:ext uri="{FF2B5EF4-FFF2-40B4-BE49-F238E27FC236}">
                <a16:creationId xmlns:a16="http://schemas.microsoft.com/office/drawing/2014/main" id="{CB5560D6-E3A2-40BB-A9AD-C90EBA7F5FF6}"/>
              </a:ext>
            </a:extLst>
          </p:cNvPr>
          <p:cNvSpPr>
            <a:spLocks noGrp="1"/>
          </p:cNvSpPr>
          <p:nvPr>
            <p:ph type="ftr" sz="quarter" idx="11"/>
          </p:nvPr>
        </p:nvSpPr>
        <p:spPr>
          <a:xfrm>
            <a:off x="4038600" y="6334762"/>
            <a:ext cx="4114800" cy="365125"/>
          </a:xfrm>
        </p:spPr>
        <p:txBody>
          <a:bodyPr/>
          <a:lstStyle/>
          <a:p>
            <a:endParaRPr lang="en-GB"/>
          </a:p>
        </p:txBody>
      </p:sp>
      <p:sp>
        <p:nvSpPr>
          <p:cNvPr id="32" name="Slide Number Placeholder 6">
            <a:extLst>
              <a:ext uri="{FF2B5EF4-FFF2-40B4-BE49-F238E27FC236}">
                <a16:creationId xmlns:a16="http://schemas.microsoft.com/office/drawing/2014/main" id="{AD2ED7AE-B13B-4D16-A3D3-C6D4FC0BB0AB}"/>
              </a:ext>
            </a:extLst>
          </p:cNvPr>
          <p:cNvSpPr>
            <a:spLocks noGrp="1"/>
          </p:cNvSpPr>
          <p:nvPr>
            <p:ph type="sldNum" sz="quarter" idx="23"/>
          </p:nvPr>
        </p:nvSpPr>
        <p:spPr>
          <a:xfrm>
            <a:off x="9271000" y="6334762"/>
            <a:ext cx="2743200" cy="365125"/>
          </a:xfrm>
        </p:spPr>
        <p:txBody>
          <a:bodyPr/>
          <a:lstStyle/>
          <a:p>
            <a:fld id="{708D79C1-B230-45F1-8DF0-490BD490185A}" type="slidenum">
              <a:rPr lang="en-GB" smtClean="0"/>
              <a:t>‹#›</a:t>
            </a:fld>
            <a:endParaRPr lang="en-GB"/>
          </a:p>
        </p:txBody>
      </p:sp>
    </p:spTree>
    <p:extLst>
      <p:ext uri="{BB962C8B-B14F-4D97-AF65-F5344CB8AC3E}">
        <p14:creationId xmlns:p14="http://schemas.microsoft.com/office/powerpoint/2010/main" val="2612524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449AE2B-2F4C-48D6-BEBF-9C7425894C5D}"/>
              </a:ext>
            </a:extLst>
          </p:cNvPr>
          <p:cNvSpPr>
            <a:spLocks noGrp="1"/>
          </p:cNvSpPr>
          <p:nvPr>
            <p:ph type="pic" sz="quarter" idx="15"/>
          </p:nvPr>
        </p:nvSpPr>
        <p:spPr>
          <a:xfrm>
            <a:off x="0" y="0"/>
            <a:ext cx="8246660" cy="6858000"/>
          </a:xfrm>
          <a:custGeom>
            <a:avLst/>
            <a:gdLst>
              <a:gd name="connsiteX0" fmla="*/ 0 w 11059709"/>
              <a:gd name="connsiteY0" fmla="*/ 0 h 6858000"/>
              <a:gd name="connsiteX1" fmla="*/ 10047968 w 11059709"/>
              <a:gd name="connsiteY1" fmla="*/ 0 h 6858000"/>
              <a:gd name="connsiteX2" fmla="*/ 10116541 w 11059709"/>
              <a:gd name="connsiteY2" fmla="*/ 96735 h 6858000"/>
              <a:gd name="connsiteX3" fmla="*/ 10876774 w 11059709"/>
              <a:gd name="connsiteY3" fmla="*/ 1502692 h 6858000"/>
              <a:gd name="connsiteX4" fmla="*/ 10622758 w 11059709"/>
              <a:gd name="connsiteY4" fmla="*/ 6421730 h 6858000"/>
              <a:gd name="connsiteX5" fmla="*/ 10743906 w 11059709"/>
              <a:gd name="connsiteY5" fmla="*/ 6754777 h 6858000"/>
              <a:gd name="connsiteX6" fmla="*/ 10794052 w 11059709"/>
              <a:gd name="connsiteY6" fmla="*/ 6858000 h 6858000"/>
              <a:gd name="connsiteX7" fmla="*/ 0 w 1105970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9709" h="6858000">
                <a:moveTo>
                  <a:pt x="0" y="0"/>
                </a:moveTo>
                <a:lnTo>
                  <a:pt x="10047968" y="0"/>
                </a:lnTo>
                <a:lnTo>
                  <a:pt x="10116541" y="96735"/>
                </a:lnTo>
                <a:cubicBezTo>
                  <a:pt x="10351477" y="422052"/>
                  <a:pt x="10660112" y="820960"/>
                  <a:pt x="10876774" y="1502692"/>
                </a:cubicBezTo>
                <a:cubicBezTo>
                  <a:pt x="11555429" y="3638295"/>
                  <a:pt x="10087756" y="4648435"/>
                  <a:pt x="10622758" y="6421730"/>
                </a:cubicBezTo>
                <a:cubicBezTo>
                  <a:pt x="10656414" y="6533230"/>
                  <a:pt x="10696979" y="6644429"/>
                  <a:pt x="10743906" y="6754777"/>
                </a:cubicBezTo>
                <a:lnTo>
                  <a:pt x="10794052" y="6858000"/>
                </a:lnTo>
                <a:lnTo>
                  <a:pt x="0" y="6858000"/>
                </a:lnTo>
                <a:close/>
              </a:path>
            </a:pathLst>
          </a:custGeom>
          <a:blipFill>
            <a:blip r:embed="rId2"/>
            <a:stretch>
              <a:fillRect l="-34110"/>
            </a:stretch>
          </a:blipFill>
          <a:ln w="0">
            <a:solidFill>
              <a:schemeClr val="bg2"/>
            </a:solidFill>
          </a:ln>
        </p:spPr>
        <p:txBody>
          <a:bodyPr wrap="square">
            <a:noAutofit/>
          </a:bodyPr>
          <a:lstStyle/>
          <a:p>
            <a:r>
              <a:rPr lang="en-GB"/>
              <a:t>Click icon to add picture</a:t>
            </a:r>
          </a:p>
        </p:txBody>
      </p:sp>
      <p:sp>
        <p:nvSpPr>
          <p:cNvPr id="8" name="Text Placeholder 2">
            <a:extLst>
              <a:ext uri="{FF2B5EF4-FFF2-40B4-BE49-F238E27FC236}">
                <a16:creationId xmlns:a16="http://schemas.microsoft.com/office/drawing/2014/main" id="{FEE5778D-0B16-445A-8B5C-ACD4661CD0B3}"/>
              </a:ext>
            </a:extLst>
          </p:cNvPr>
          <p:cNvSpPr>
            <a:spLocks noGrp="1"/>
          </p:cNvSpPr>
          <p:nvPr>
            <p:ph type="body" idx="14"/>
          </p:nvPr>
        </p:nvSpPr>
        <p:spPr>
          <a:xfrm>
            <a:off x="8737600" y="1309688"/>
            <a:ext cx="3276600" cy="4754561"/>
          </a:xfrm>
          <a:prstGeom prst="rect">
            <a:avLst/>
          </a:prstGeom>
        </p:spPr>
        <p:txBody>
          <a:bodyPr anchor="t" anchorCtr="0">
            <a:normAutofit/>
          </a:bodyPr>
          <a:lstStyle>
            <a:lvl1pPr marL="0" indent="0">
              <a:buNone/>
              <a:defRPr sz="2000" b="0">
                <a:solidFill>
                  <a:schemeClr val="bg1"/>
                </a:solidFill>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053872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636C4-102E-4FB4-80E2-8F98D0FD526E}"/>
              </a:ext>
            </a:extLst>
          </p:cNvPr>
          <p:cNvSpPr>
            <a:spLocks noGrp="1"/>
          </p:cNvSpPr>
          <p:nvPr>
            <p:ph type="dt" sz="half" idx="10"/>
          </p:nvPr>
        </p:nvSpPr>
        <p:spPr/>
        <p:txBody>
          <a:bodyPr/>
          <a:lstStyle/>
          <a:p>
            <a:fld id="{CA725FC0-FEA5-40FF-A690-DE071CF90512}" type="datetime1">
              <a:rPr lang="en-GB" smtClean="0"/>
              <a:t>21/11/2023</a:t>
            </a:fld>
            <a:endParaRPr lang="en-GB"/>
          </a:p>
        </p:txBody>
      </p:sp>
      <p:sp>
        <p:nvSpPr>
          <p:cNvPr id="3" name="Footer Placeholder 2">
            <a:extLst>
              <a:ext uri="{FF2B5EF4-FFF2-40B4-BE49-F238E27FC236}">
                <a16:creationId xmlns:a16="http://schemas.microsoft.com/office/drawing/2014/main" id="{53363714-BD7D-4896-9849-7455ADDC2BAF}"/>
              </a:ext>
            </a:extLst>
          </p:cNvPr>
          <p:cNvSpPr>
            <a:spLocks noGrp="1"/>
          </p:cNvSpPr>
          <p:nvPr>
            <p:ph type="ftr" sz="quarter" idx="11"/>
          </p:nvPr>
        </p:nvSpPr>
        <p:spPr/>
        <p:txBody>
          <a:bodyPr/>
          <a:lstStyle/>
          <a:p>
            <a:r>
              <a:rPr lang="en-GB"/>
              <a:t>ippf.org</a:t>
            </a:r>
          </a:p>
        </p:txBody>
      </p:sp>
      <p:sp>
        <p:nvSpPr>
          <p:cNvPr id="4" name="Slide Number Placeholder 3">
            <a:extLst>
              <a:ext uri="{FF2B5EF4-FFF2-40B4-BE49-F238E27FC236}">
                <a16:creationId xmlns:a16="http://schemas.microsoft.com/office/drawing/2014/main" id="{3C411768-11BC-45C5-BC17-56B4395DDE36}"/>
              </a:ext>
            </a:extLst>
          </p:cNvPr>
          <p:cNvSpPr>
            <a:spLocks noGrp="1"/>
          </p:cNvSpPr>
          <p:nvPr>
            <p:ph type="sldNum" sz="quarter" idx="12"/>
          </p:nvPr>
        </p:nvSpPr>
        <p:spPr/>
        <p:txBody>
          <a:bodyPr/>
          <a:lstStyle/>
          <a:p>
            <a:fld id="{2ACD1582-204A-4551-80CB-498B0EA8411F}" type="slidenum">
              <a:rPr lang="en-GB" smtClean="0"/>
              <a:t>‹#›</a:t>
            </a:fld>
            <a:endParaRPr lang="en-GB"/>
          </a:p>
        </p:txBody>
      </p:sp>
      <p:sp>
        <p:nvSpPr>
          <p:cNvPr id="7" name="Media Placeholder 6">
            <a:extLst>
              <a:ext uri="{FF2B5EF4-FFF2-40B4-BE49-F238E27FC236}">
                <a16:creationId xmlns:a16="http://schemas.microsoft.com/office/drawing/2014/main" id="{7995A00F-A4C3-43C4-A399-13F091801E84}"/>
              </a:ext>
            </a:extLst>
          </p:cNvPr>
          <p:cNvSpPr>
            <a:spLocks noGrp="1"/>
          </p:cNvSpPr>
          <p:nvPr>
            <p:ph type="media" sz="quarter" idx="13"/>
          </p:nvPr>
        </p:nvSpPr>
        <p:spPr>
          <a:xfrm>
            <a:off x="0" y="0"/>
            <a:ext cx="12192000" cy="6858000"/>
          </a:xfrm>
        </p:spPr>
        <p:txBody>
          <a:bodyPr/>
          <a:lstStyle>
            <a:lvl1pPr marL="0" indent="0">
              <a:buNone/>
              <a:defRPr/>
            </a:lvl1pPr>
          </a:lstStyle>
          <a:p>
            <a:r>
              <a:rPr lang="en-GB"/>
              <a:t>Click icon to add media</a:t>
            </a:r>
          </a:p>
        </p:txBody>
      </p:sp>
    </p:spTree>
    <p:extLst>
      <p:ext uri="{BB962C8B-B14F-4D97-AF65-F5344CB8AC3E}">
        <p14:creationId xmlns:p14="http://schemas.microsoft.com/office/powerpoint/2010/main" val="352993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449AE2B-2F4C-48D6-BEBF-9C7425894C5D}"/>
              </a:ext>
            </a:extLst>
          </p:cNvPr>
          <p:cNvSpPr>
            <a:spLocks noGrp="1"/>
          </p:cNvSpPr>
          <p:nvPr>
            <p:ph type="pic" sz="quarter" idx="15"/>
          </p:nvPr>
        </p:nvSpPr>
        <p:spPr>
          <a:xfrm>
            <a:off x="0" y="0"/>
            <a:ext cx="8246660" cy="6858000"/>
          </a:xfrm>
          <a:custGeom>
            <a:avLst/>
            <a:gdLst>
              <a:gd name="connsiteX0" fmla="*/ 0 w 11059709"/>
              <a:gd name="connsiteY0" fmla="*/ 0 h 6858000"/>
              <a:gd name="connsiteX1" fmla="*/ 10047968 w 11059709"/>
              <a:gd name="connsiteY1" fmla="*/ 0 h 6858000"/>
              <a:gd name="connsiteX2" fmla="*/ 10116541 w 11059709"/>
              <a:gd name="connsiteY2" fmla="*/ 96735 h 6858000"/>
              <a:gd name="connsiteX3" fmla="*/ 10876774 w 11059709"/>
              <a:gd name="connsiteY3" fmla="*/ 1502692 h 6858000"/>
              <a:gd name="connsiteX4" fmla="*/ 10622758 w 11059709"/>
              <a:gd name="connsiteY4" fmla="*/ 6421730 h 6858000"/>
              <a:gd name="connsiteX5" fmla="*/ 10743906 w 11059709"/>
              <a:gd name="connsiteY5" fmla="*/ 6754777 h 6858000"/>
              <a:gd name="connsiteX6" fmla="*/ 10794052 w 11059709"/>
              <a:gd name="connsiteY6" fmla="*/ 6858000 h 6858000"/>
              <a:gd name="connsiteX7" fmla="*/ 0 w 1105970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9709" h="6858000">
                <a:moveTo>
                  <a:pt x="0" y="0"/>
                </a:moveTo>
                <a:lnTo>
                  <a:pt x="10047968" y="0"/>
                </a:lnTo>
                <a:lnTo>
                  <a:pt x="10116541" y="96735"/>
                </a:lnTo>
                <a:cubicBezTo>
                  <a:pt x="10351477" y="422052"/>
                  <a:pt x="10660112" y="820960"/>
                  <a:pt x="10876774" y="1502692"/>
                </a:cubicBezTo>
                <a:cubicBezTo>
                  <a:pt x="11555429" y="3638295"/>
                  <a:pt x="10087756" y="4648435"/>
                  <a:pt x="10622758" y="6421730"/>
                </a:cubicBezTo>
                <a:cubicBezTo>
                  <a:pt x="10656414" y="6533230"/>
                  <a:pt x="10696979" y="6644429"/>
                  <a:pt x="10743906" y="6754777"/>
                </a:cubicBezTo>
                <a:lnTo>
                  <a:pt x="10794052" y="6858000"/>
                </a:lnTo>
                <a:lnTo>
                  <a:pt x="0" y="6858000"/>
                </a:lnTo>
                <a:close/>
              </a:path>
            </a:pathLst>
          </a:custGeom>
          <a:blipFill>
            <a:blip r:embed="rId2"/>
            <a:stretch>
              <a:fillRect l="-34110"/>
            </a:stretch>
          </a:blipFill>
          <a:ln w="0">
            <a:solidFill>
              <a:schemeClr val="bg2"/>
            </a:solidFill>
          </a:ln>
        </p:spPr>
        <p:txBody>
          <a:bodyPr wrap="square">
            <a:noAutofit/>
          </a:bodyPr>
          <a:lstStyle/>
          <a:p>
            <a:r>
              <a:rPr lang="en-GB"/>
              <a:t>Click icon to add picture</a:t>
            </a:r>
          </a:p>
        </p:txBody>
      </p:sp>
      <p:sp>
        <p:nvSpPr>
          <p:cNvPr id="8" name="Text Placeholder 2">
            <a:extLst>
              <a:ext uri="{FF2B5EF4-FFF2-40B4-BE49-F238E27FC236}">
                <a16:creationId xmlns:a16="http://schemas.microsoft.com/office/drawing/2014/main" id="{FEE5778D-0B16-445A-8B5C-ACD4661CD0B3}"/>
              </a:ext>
            </a:extLst>
          </p:cNvPr>
          <p:cNvSpPr>
            <a:spLocks noGrp="1"/>
          </p:cNvSpPr>
          <p:nvPr>
            <p:ph type="body" idx="14"/>
          </p:nvPr>
        </p:nvSpPr>
        <p:spPr>
          <a:xfrm>
            <a:off x="8737600" y="1309688"/>
            <a:ext cx="3276600" cy="4754561"/>
          </a:xfrm>
          <a:prstGeom prst="rect">
            <a:avLst/>
          </a:prstGeom>
        </p:spPr>
        <p:txBody>
          <a:bodyPr anchor="t" anchorCtr="0">
            <a:normAutofit/>
          </a:bodyPr>
          <a:lstStyle>
            <a:lvl1pPr marL="0" indent="0">
              <a:buNone/>
              <a:defRPr sz="2000" b="0">
                <a:solidFill>
                  <a:schemeClr val="bg1"/>
                </a:solidFill>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93931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636C4-102E-4FB4-80E2-8F98D0FD526E}"/>
              </a:ext>
            </a:extLst>
          </p:cNvPr>
          <p:cNvSpPr>
            <a:spLocks noGrp="1"/>
          </p:cNvSpPr>
          <p:nvPr>
            <p:ph type="dt" sz="half" idx="10"/>
          </p:nvPr>
        </p:nvSpPr>
        <p:spPr/>
        <p:txBody>
          <a:bodyPr/>
          <a:lstStyle/>
          <a:p>
            <a:fld id="{CA725FC0-FEA5-40FF-A690-DE071CF90512}" type="datetime1">
              <a:rPr lang="en-GB" smtClean="0"/>
              <a:t>21/11/2023</a:t>
            </a:fld>
            <a:endParaRPr lang="en-GB"/>
          </a:p>
        </p:txBody>
      </p:sp>
      <p:sp>
        <p:nvSpPr>
          <p:cNvPr id="3" name="Footer Placeholder 2">
            <a:extLst>
              <a:ext uri="{FF2B5EF4-FFF2-40B4-BE49-F238E27FC236}">
                <a16:creationId xmlns:a16="http://schemas.microsoft.com/office/drawing/2014/main" id="{53363714-BD7D-4896-9849-7455ADDC2BAF}"/>
              </a:ext>
            </a:extLst>
          </p:cNvPr>
          <p:cNvSpPr>
            <a:spLocks noGrp="1"/>
          </p:cNvSpPr>
          <p:nvPr>
            <p:ph type="ftr" sz="quarter" idx="11"/>
          </p:nvPr>
        </p:nvSpPr>
        <p:spPr/>
        <p:txBody>
          <a:bodyPr/>
          <a:lstStyle/>
          <a:p>
            <a:r>
              <a:rPr lang="en-GB"/>
              <a:t>ippf.org</a:t>
            </a:r>
          </a:p>
        </p:txBody>
      </p:sp>
      <p:sp>
        <p:nvSpPr>
          <p:cNvPr id="4" name="Slide Number Placeholder 3">
            <a:extLst>
              <a:ext uri="{FF2B5EF4-FFF2-40B4-BE49-F238E27FC236}">
                <a16:creationId xmlns:a16="http://schemas.microsoft.com/office/drawing/2014/main" id="{3C411768-11BC-45C5-BC17-56B4395DDE36}"/>
              </a:ext>
            </a:extLst>
          </p:cNvPr>
          <p:cNvSpPr>
            <a:spLocks noGrp="1"/>
          </p:cNvSpPr>
          <p:nvPr>
            <p:ph type="sldNum" sz="quarter" idx="12"/>
          </p:nvPr>
        </p:nvSpPr>
        <p:spPr/>
        <p:txBody>
          <a:bodyPr/>
          <a:lstStyle/>
          <a:p>
            <a:fld id="{2ACD1582-204A-4551-80CB-498B0EA8411F}" type="slidenum">
              <a:rPr lang="en-GB" smtClean="0"/>
              <a:t>‹#›</a:t>
            </a:fld>
            <a:endParaRPr lang="en-GB"/>
          </a:p>
        </p:txBody>
      </p:sp>
      <p:sp>
        <p:nvSpPr>
          <p:cNvPr id="7" name="Media Placeholder 6">
            <a:extLst>
              <a:ext uri="{FF2B5EF4-FFF2-40B4-BE49-F238E27FC236}">
                <a16:creationId xmlns:a16="http://schemas.microsoft.com/office/drawing/2014/main" id="{7995A00F-A4C3-43C4-A399-13F091801E84}"/>
              </a:ext>
            </a:extLst>
          </p:cNvPr>
          <p:cNvSpPr>
            <a:spLocks noGrp="1"/>
          </p:cNvSpPr>
          <p:nvPr>
            <p:ph type="media" sz="quarter" idx="13"/>
          </p:nvPr>
        </p:nvSpPr>
        <p:spPr>
          <a:xfrm>
            <a:off x="0" y="0"/>
            <a:ext cx="12192000" cy="6858000"/>
          </a:xfrm>
        </p:spPr>
        <p:txBody>
          <a:bodyPr/>
          <a:lstStyle>
            <a:lvl1pPr marL="0" indent="0">
              <a:buNone/>
              <a:defRPr/>
            </a:lvl1pPr>
          </a:lstStyle>
          <a:p>
            <a:r>
              <a:rPr lang="en-GB"/>
              <a:t>Click icon to add media</a:t>
            </a:r>
          </a:p>
        </p:txBody>
      </p:sp>
    </p:spTree>
    <p:extLst>
      <p:ext uri="{BB962C8B-B14F-4D97-AF65-F5344CB8AC3E}">
        <p14:creationId xmlns:p14="http://schemas.microsoft.com/office/powerpoint/2010/main" val="274737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30F4DF-86F6-4AB4-9C30-175B84A5CDB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a:extLst>
              <a:ext uri="{FF2B5EF4-FFF2-40B4-BE49-F238E27FC236}">
                <a16:creationId xmlns:a16="http://schemas.microsoft.com/office/drawing/2014/main" id="{C6A7263C-5D41-4E53-A62E-7B1E3BAE040D}"/>
              </a:ext>
            </a:extLst>
          </p:cNvPr>
          <p:cNvSpPr>
            <a:spLocks noGrp="1"/>
          </p:cNvSpPr>
          <p:nvPr>
            <p:ph type="dt" sz="half" idx="10"/>
          </p:nvPr>
        </p:nvSpPr>
        <p:spPr/>
        <p:txBody>
          <a:bodyPr/>
          <a:lstStyle>
            <a:lvl1pPr>
              <a:defRPr>
                <a:solidFill>
                  <a:schemeClr val="bg1">
                    <a:alpha val="67000"/>
                  </a:schemeClr>
                </a:solidFill>
              </a:defRPr>
            </a:lvl1p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792B5B0A-8B6E-4106-935C-69DE08A2B1A1}"/>
              </a:ext>
            </a:extLst>
          </p:cNvPr>
          <p:cNvSpPr>
            <a:spLocks noGrp="1"/>
          </p:cNvSpPr>
          <p:nvPr>
            <p:ph type="ftr" sz="quarter" idx="11"/>
          </p:nvPr>
        </p:nvSpPr>
        <p:spPr/>
        <p:txBody>
          <a:bodyPr/>
          <a:lstStyle>
            <a:lvl1pPr>
              <a:defRPr>
                <a:solidFill>
                  <a:schemeClr val="bg1">
                    <a:alpha val="67000"/>
                  </a:schemeClr>
                </a:solidFill>
              </a:defRPr>
            </a:lvl1pPr>
          </a:lstStyle>
          <a:p>
            <a:endParaRPr lang="en-US"/>
          </a:p>
        </p:txBody>
      </p:sp>
      <p:sp>
        <p:nvSpPr>
          <p:cNvPr id="6" name="Slide Number Placeholder 5">
            <a:extLst>
              <a:ext uri="{FF2B5EF4-FFF2-40B4-BE49-F238E27FC236}">
                <a16:creationId xmlns:a16="http://schemas.microsoft.com/office/drawing/2014/main" id="{3E887D69-56D3-42DD-B41D-F27CFAD27640}"/>
              </a:ext>
            </a:extLst>
          </p:cNvPr>
          <p:cNvSpPr>
            <a:spLocks noGrp="1"/>
          </p:cNvSpPr>
          <p:nvPr>
            <p:ph type="sldNum" sz="quarter" idx="12"/>
          </p:nvPr>
        </p:nvSpPr>
        <p:spPr/>
        <p:txBody>
          <a:bodyPr/>
          <a:lstStyle>
            <a:lvl1pPr>
              <a:defRPr>
                <a:solidFill>
                  <a:schemeClr val="bg1">
                    <a:alpha val="67000"/>
                  </a:schemeClr>
                </a:solidFill>
              </a:defRPr>
            </a:lvl1pPr>
          </a:lstStyle>
          <a:p>
            <a:fld id="{330EA680-D336-4FF7-8B7A-9848BB0A1C32}" type="slidenum">
              <a:rPr lang="en-US" smtClean="0"/>
              <a:t>‹#›</a:t>
            </a:fld>
            <a:endParaRPr lang="en-US"/>
          </a:p>
        </p:txBody>
      </p:sp>
      <p:sp>
        <p:nvSpPr>
          <p:cNvPr id="2" name="Title 1">
            <a:extLst>
              <a:ext uri="{FF2B5EF4-FFF2-40B4-BE49-F238E27FC236}">
                <a16:creationId xmlns:a16="http://schemas.microsoft.com/office/drawing/2014/main" id="{FA547BA7-562B-4589-A311-78A1063C346B}"/>
              </a:ext>
            </a:extLst>
          </p:cNvPr>
          <p:cNvSpPr>
            <a:spLocks noGrp="1"/>
          </p:cNvSpPr>
          <p:nvPr>
            <p:ph type="ctrTitle"/>
          </p:nvPr>
        </p:nvSpPr>
        <p:spPr>
          <a:xfrm>
            <a:off x="1270000" y="936625"/>
            <a:ext cx="5283200" cy="1957389"/>
          </a:xfrm>
          <a:noFill/>
          <a:ln>
            <a:noFill/>
          </a:ln>
        </p:spPr>
        <p:txBody>
          <a:bodyPr lIns="0" rIns="0" bIns="0" anchor="b">
            <a:normAutofit/>
          </a:bodyPr>
          <a:lstStyle>
            <a:lvl1pPr marL="0"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81955F8-7820-4DD9-A549-9898FBE975CE}"/>
              </a:ext>
            </a:extLst>
          </p:cNvPr>
          <p:cNvSpPr>
            <a:spLocks noGrp="1"/>
          </p:cNvSpPr>
          <p:nvPr>
            <p:ph type="subTitle" idx="1"/>
          </p:nvPr>
        </p:nvSpPr>
        <p:spPr>
          <a:xfrm>
            <a:off x="1270000" y="3168650"/>
            <a:ext cx="5283200" cy="1957388"/>
          </a:xfrm>
        </p:spPr>
        <p:txBody>
          <a:bodyPr>
            <a:normAutofit/>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2772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Partial Circle 18">
            <a:extLst>
              <a:ext uri="{FF2B5EF4-FFF2-40B4-BE49-F238E27FC236}">
                <a16:creationId xmlns:a16="http://schemas.microsoft.com/office/drawing/2014/main" id="{D6FD90CD-A9E2-48A6-A26E-2C79B815CCE5}"/>
              </a:ext>
            </a:extLst>
          </p:cNvPr>
          <p:cNvSpPr/>
          <p:nvPr/>
        </p:nvSpPr>
        <p:spPr>
          <a:xfrm>
            <a:off x="6731000" y="1333883"/>
            <a:ext cx="4076700" cy="4076700"/>
          </a:xfrm>
          <a:prstGeom prst="pie">
            <a:avLst>
              <a:gd name="adj1" fmla="val 0"/>
              <a:gd name="adj2" fmla="val 5416861"/>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212FD4B1-D519-441E-BBFD-D86451FEB9FC}"/>
              </a:ext>
            </a:extLst>
          </p:cNvPr>
          <p:cNvSpPr>
            <a:spLocks noGrp="1"/>
          </p:cNvSpPr>
          <p:nvPr>
            <p:ph type="title"/>
          </p:nvPr>
        </p:nvSpPr>
        <p:spPr>
          <a:xfrm>
            <a:off x="1270000" y="935037"/>
            <a:ext cx="5130800" cy="1960563"/>
          </a:xfrm>
        </p:spPr>
        <p:txBody>
          <a:bodyPr anchor="b">
            <a:noAutofit/>
          </a:bodyPr>
          <a:lstStyle>
            <a:lvl1pPr>
              <a:defRPr sz="3600"/>
            </a:lvl1pPr>
          </a:lstStyle>
          <a:p>
            <a:r>
              <a:rPr lang="en-GB"/>
              <a:t>Click to edit Master title style</a:t>
            </a:r>
          </a:p>
        </p:txBody>
      </p:sp>
      <p:sp>
        <p:nvSpPr>
          <p:cNvPr id="4" name="Date Placeholder 3">
            <a:extLst>
              <a:ext uri="{FF2B5EF4-FFF2-40B4-BE49-F238E27FC236}">
                <a16:creationId xmlns:a16="http://schemas.microsoft.com/office/drawing/2014/main" id="{BA16156B-D0E9-489D-AF96-A8EB7732AF0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AE9CBD3F-394C-4E24-B19E-C8801701F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9173D-C12B-4798-A515-47131039DB91}"/>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Text Placeholder 2">
            <a:extLst>
              <a:ext uri="{FF2B5EF4-FFF2-40B4-BE49-F238E27FC236}">
                <a16:creationId xmlns:a16="http://schemas.microsoft.com/office/drawing/2014/main" id="{E0F88036-3969-4B25-B84A-7E4E706A49BC}"/>
              </a:ext>
            </a:extLst>
          </p:cNvPr>
          <p:cNvSpPr>
            <a:spLocks noGrp="1"/>
          </p:cNvSpPr>
          <p:nvPr>
            <p:ph type="body" idx="1"/>
          </p:nvPr>
        </p:nvSpPr>
        <p:spPr>
          <a:xfrm>
            <a:off x="1270000" y="3168650"/>
            <a:ext cx="5130800" cy="1958975"/>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Picture Placeholder 9">
            <a:extLst>
              <a:ext uri="{FF2B5EF4-FFF2-40B4-BE49-F238E27FC236}">
                <a16:creationId xmlns:a16="http://schemas.microsoft.com/office/drawing/2014/main" id="{12AD689E-36B9-4A10-BE09-8D1E298A391D}"/>
              </a:ext>
            </a:extLst>
          </p:cNvPr>
          <p:cNvSpPr>
            <a:spLocks noGrp="1"/>
          </p:cNvSpPr>
          <p:nvPr>
            <p:ph type="pic" sz="quarter" idx="13"/>
          </p:nvPr>
        </p:nvSpPr>
        <p:spPr>
          <a:xfrm>
            <a:off x="6731000" y="1333883"/>
            <a:ext cx="4076700" cy="4076700"/>
          </a:xfrm>
          <a:prstGeom prst="ellipse">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3878699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E26D-02F8-4945-8FE9-DC7D506B4939}"/>
              </a:ext>
            </a:extLst>
          </p:cNvPr>
          <p:cNvSpPr>
            <a:spLocks noGrp="1"/>
          </p:cNvSpPr>
          <p:nvPr>
            <p:ph type="title"/>
          </p:nvPr>
        </p:nvSpPr>
        <p:spPr>
          <a:xfrm>
            <a:off x="1269478" y="401638"/>
            <a:ext cx="85725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7FC9813E-74E8-4988-8B5A-1B3C1EF31C36}"/>
              </a:ext>
            </a:extLst>
          </p:cNvPr>
          <p:cNvSpPr>
            <a:spLocks noGrp="1"/>
          </p:cNvSpPr>
          <p:nvPr>
            <p:ph idx="1"/>
          </p:nvPr>
        </p:nvSpPr>
        <p:spPr>
          <a:xfrm>
            <a:off x="1268875" y="1592807"/>
            <a:ext cx="8572500" cy="4471445"/>
          </a:xfrm>
        </p:spPr>
        <p:txBody>
          <a:bodyPr tIns="180000"/>
          <a:lstStyle>
            <a:lvl1pPr marL="228594" indent="-228594">
              <a:buFont typeface="Arial" panose="020B0604020202020204" pitchFamily="34" charset="0"/>
              <a:buChar char="•"/>
              <a:defRPr/>
            </a:lvl1pPr>
            <a:lvl2pPr marL="685783" indent="-228594">
              <a:buFont typeface="Arial" panose="020B0604020202020204" pitchFamily="34" charset="0"/>
              <a:buChar char="•"/>
              <a:defRPr/>
            </a:lvl2pPr>
            <a:lvl3pPr marL="1142971" indent="-228594">
              <a:buFont typeface="Arial" panose="020B0604020202020204" pitchFamily="34" charset="0"/>
              <a:buChar char="•"/>
              <a:defRPr/>
            </a:lvl3pPr>
            <a:lvl4pPr marL="1600160" indent="-228594">
              <a:buFont typeface="Arial" panose="020B0604020202020204" pitchFamily="34" charset="0"/>
              <a:buChar char="•"/>
              <a:defRPr/>
            </a:lvl4pPr>
            <a:lvl5pPr marL="2057349" indent="-228594">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01949A-2FCA-4104-A704-5145C8A230A5}"/>
              </a:ext>
            </a:extLst>
          </p:cNvPr>
          <p:cNvSpPr>
            <a:spLocks noGrp="1"/>
          </p:cNvSpPr>
          <p:nvPr>
            <p:ph type="dt" sz="half" idx="10"/>
          </p:nvPr>
        </p:nvSpPr>
        <p:spPr/>
        <p:txBody>
          <a:bodyPr wrap="square"/>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1B8F9590-68AE-4CA8-828D-19D750360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B460-E6FA-4359-9830-582A94FBB330}"/>
              </a:ext>
            </a:extLst>
          </p:cNvPr>
          <p:cNvSpPr>
            <a:spLocks noGrp="1"/>
          </p:cNvSpPr>
          <p:nvPr>
            <p:ph type="sldNum" sz="quarter" idx="12"/>
          </p:nvPr>
        </p:nvSpPr>
        <p:spPr/>
        <p:txBody>
          <a:bodyPr wrap="square"/>
          <a:lstStyle/>
          <a:p>
            <a:fld id="{330EA680-D336-4FF7-8B7A-9848BB0A1C32}" type="slidenum">
              <a:rPr lang="en-US" smtClean="0"/>
              <a:t>‹#›</a:t>
            </a:fld>
            <a:endParaRPr lang="en-US"/>
          </a:p>
        </p:txBody>
      </p:sp>
      <p:cxnSp>
        <p:nvCxnSpPr>
          <p:cNvPr id="7" name="Straight Connector 6">
            <a:extLst>
              <a:ext uri="{FF2B5EF4-FFF2-40B4-BE49-F238E27FC236}">
                <a16:creationId xmlns:a16="http://schemas.microsoft.com/office/drawing/2014/main" id="{6DC051EA-17B2-48F4-A8F6-F855F610CCEC}"/>
              </a:ext>
            </a:extLst>
          </p:cNvPr>
          <p:cNvCxnSpPr>
            <a:cxnSpLocks/>
          </p:cNvCxnSpPr>
          <p:nvPr/>
        </p:nvCxnSpPr>
        <p:spPr>
          <a:xfrm>
            <a:off x="1268874" y="1332836"/>
            <a:ext cx="2007727"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3076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Partial Circle 18">
            <a:extLst>
              <a:ext uri="{FF2B5EF4-FFF2-40B4-BE49-F238E27FC236}">
                <a16:creationId xmlns:a16="http://schemas.microsoft.com/office/drawing/2014/main" id="{D6FD90CD-A9E2-48A6-A26E-2C79B815CCE5}"/>
              </a:ext>
            </a:extLst>
          </p:cNvPr>
          <p:cNvSpPr/>
          <p:nvPr/>
        </p:nvSpPr>
        <p:spPr>
          <a:xfrm>
            <a:off x="6731001" y="1333883"/>
            <a:ext cx="4076700" cy="4076700"/>
          </a:xfrm>
          <a:prstGeom prst="pie">
            <a:avLst>
              <a:gd name="adj1" fmla="val 0"/>
              <a:gd name="adj2" fmla="val 5416861"/>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 name="Title 1">
            <a:extLst>
              <a:ext uri="{FF2B5EF4-FFF2-40B4-BE49-F238E27FC236}">
                <a16:creationId xmlns:a16="http://schemas.microsoft.com/office/drawing/2014/main" id="{212FD4B1-D519-441E-BBFD-D86451FEB9FC}"/>
              </a:ext>
            </a:extLst>
          </p:cNvPr>
          <p:cNvSpPr>
            <a:spLocks noGrp="1"/>
          </p:cNvSpPr>
          <p:nvPr>
            <p:ph type="title"/>
          </p:nvPr>
        </p:nvSpPr>
        <p:spPr>
          <a:xfrm>
            <a:off x="1270000" y="935038"/>
            <a:ext cx="5130800" cy="1960563"/>
          </a:xfrm>
        </p:spPr>
        <p:txBody>
          <a:bodyPr anchor="b">
            <a:noAutofit/>
          </a:bodyPr>
          <a:lstStyle>
            <a:lvl1pPr>
              <a:defRPr sz="3600"/>
            </a:lvl1pPr>
          </a:lstStyle>
          <a:p>
            <a:r>
              <a:rPr lang="en-GB"/>
              <a:t>Click to edit Master title style</a:t>
            </a:r>
          </a:p>
        </p:txBody>
      </p:sp>
      <p:sp>
        <p:nvSpPr>
          <p:cNvPr id="4" name="Date Placeholder 3">
            <a:extLst>
              <a:ext uri="{FF2B5EF4-FFF2-40B4-BE49-F238E27FC236}">
                <a16:creationId xmlns:a16="http://schemas.microsoft.com/office/drawing/2014/main" id="{BA16156B-D0E9-489D-AF96-A8EB7732AF0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AE9CBD3F-394C-4E24-B19E-C8801701F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9173D-C12B-4798-A515-47131039DB91}"/>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Text Placeholder 2">
            <a:extLst>
              <a:ext uri="{FF2B5EF4-FFF2-40B4-BE49-F238E27FC236}">
                <a16:creationId xmlns:a16="http://schemas.microsoft.com/office/drawing/2014/main" id="{E0F88036-3969-4B25-B84A-7E4E706A49BC}"/>
              </a:ext>
            </a:extLst>
          </p:cNvPr>
          <p:cNvSpPr>
            <a:spLocks noGrp="1"/>
          </p:cNvSpPr>
          <p:nvPr>
            <p:ph type="body" idx="1"/>
          </p:nvPr>
        </p:nvSpPr>
        <p:spPr>
          <a:xfrm>
            <a:off x="1270000" y="3168650"/>
            <a:ext cx="5130800" cy="1958975"/>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10" name="Picture Placeholder 9">
            <a:extLst>
              <a:ext uri="{FF2B5EF4-FFF2-40B4-BE49-F238E27FC236}">
                <a16:creationId xmlns:a16="http://schemas.microsoft.com/office/drawing/2014/main" id="{12AD689E-36B9-4A10-BE09-8D1E298A391D}"/>
              </a:ext>
            </a:extLst>
          </p:cNvPr>
          <p:cNvSpPr>
            <a:spLocks noGrp="1"/>
          </p:cNvSpPr>
          <p:nvPr>
            <p:ph type="pic" sz="quarter" idx="13"/>
          </p:nvPr>
        </p:nvSpPr>
        <p:spPr>
          <a:xfrm>
            <a:off x="6731001" y="1333883"/>
            <a:ext cx="4076700" cy="4076700"/>
          </a:xfrm>
          <a:prstGeom prst="ellipse">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3878699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4B1-D519-441E-BBFD-D86451FEB9FC}"/>
              </a:ext>
            </a:extLst>
          </p:cNvPr>
          <p:cNvSpPr>
            <a:spLocks noGrp="1"/>
          </p:cNvSpPr>
          <p:nvPr>
            <p:ph type="title"/>
          </p:nvPr>
        </p:nvSpPr>
        <p:spPr>
          <a:xfrm>
            <a:off x="1270000" y="935038"/>
            <a:ext cx="5130800" cy="1960563"/>
          </a:xfrm>
        </p:spPr>
        <p:txBody>
          <a:bodyPr anchor="b">
            <a:noAutofit/>
          </a:bodyPr>
          <a:lstStyle>
            <a:lvl1pPr>
              <a:defRPr sz="3600"/>
            </a:lvl1pPr>
          </a:lstStyle>
          <a:p>
            <a:r>
              <a:rPr lang="en-GB"/>
              <a:t>Click to edit Master title style</a:t>
            </a:r>
          </a:p>
        </p:txBody>
      </p:sp>
      <p:sp>
        <p:nvSpPr>
          <p:cNvPr id="4" name="Date Placeholder 3">
            <a:extLst>
              <a:ext uri="{FF2B5EF4-FFF2-40B4-BE49-F238E27FC236}">
                <a16:creationId xmlns:a16="http://schemas.microsoft.com/office/drawing/2014/main" id="{BA16156B-D0E9-489D-AF96-A8EB7732AF0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AE9CBD3F-394C-4E24-B19E-C8801701F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9173D-C12B-4798-A515-47131039DB91}"/>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Text Placeholder 2">
            <a:extLst>
              <a:ext uri="{FF2B5EF4-FFF2-40B4-BE49-F238E27FC236}">
                <a16:creationId xmlns:a16="http://schemas.microsoft.com/office/drawing/2014/main" id="{E0F88036-3969-4B25-B84A-7E4E706A49BC}"/>
              </a:ext>
            </a:extLst>
          </p:cNvPr>
          <p:cNvSpPr>
            <a:spLocks noGrp="1"/>
          </p:cNvSpPr>
          <p:nvPr>
            <p:ph type="body" idx="1"/>
          </p:nvPr>
        </p:nvSpPr>
        <p:spPr>
          <a:xfrm>
            <a:off x="1270000" y="3168650"/>
            <a:ext cx="5130800" cy="1958975"/>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9" name="Picture Placeholder 9">
            <a:extLst>
              <a:ext uri="{FF2B5EF4-FFF2-40B4-BE49-F238E27FC236}">
                <a16:creationId xmlns:a16="http://schemas.microsoft.com/office/drawing/2014/main" id="{0F0E1B46-4DD4-4BE1-BF45-C5B8219C7241}"/>
              </a:ext>
            </a:extLst>
          </p:cNvPr>
          <p:cNvSpPr>
            <a:spLocks noGrp="1"/>
          </p:cNvSpPr>
          <p:nvPr>
            <p:ph type="pic" sz="quarter" idx="13"/>
          </p:nvPr>
        </p:nvSpPr>
        <p:spPr>
          <a:xfrm>
            <a:off x="6731001" y="1333883"/>
            <a:ext cx="4076700" cy="4076700"/>
          </a:xfrm>
          <a:prstGeom prst="rect">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2514223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DE79-8977-4BF1-939B-0AF899502966}"/>
              </a:ext>
            </a:extLst>
          </p:cNvPr>
          <p:cNvSpPr>
            <a:spLocks noGrp="1"/>
          </p:cNvSpPr>
          <p:nvPr>
            <p:ph type="title"/>
          </p:nvPr>
        </p:nvSpPr>
        <p:spPr>
          <a:xfrm>
            <a:off x="1270000" y="401638"/>
            <a:ext cx="74676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562A316C-AB4E-4125-AE70-E7533AFE9E94}"/>
              </a:ext>
            </a:extLst>
          </p:cNvPr>
          <p:cNvSpPr>
            <a:spLocks noGrp="1"/>
          </p:cNvSpPr>
          <p:nvPr>
            <p:ph sz="half" idx="1"/>
          </p:nvPr>
        </p:nvSpPr>
        <p:spPr>
          <a:xfrm>
            <a:off x="1265239" y="1585913"/>
            <a:ext cx="4195763" cy="4478338"/>
          </a:xfrm>
        </p:spPr>
        <p:txBody>
          <a:bodyPr/>
          <a:lstStyle>
            <a:lvl1pPr marL="342891" indent="-342891">
              <a:buFont typeface="Arial" panose="020B0604020202020204" pitchFamily="34" charset="0"/>
              <a:buChar char="•"/>
              <a:defRPr/>
            </a:lvl1pPr>
            <a:lvl2pPr marL="800080" indent="-342891">
              <a:buFont typeface="Arial" panose="020B0604020202020204" pitchFamily="34" charset="0"/>
              <a:buChar char="•"/>
              <a:defRPr/>
            </a:lvl2pPr>
            <a:lvl3pPr marL="1200121" indent="-285744">
              <a:buFont typeface="Arial" panose="020B0604020202020204" pitchFamily="34" charset="0"/>
              <a:buChar char="•"/>
              <a:defRPr/>
            </a:lvl3pPr>
            <a:lvl4pPr marL="1657309" indent="-285744">
              <a:buFont typeface="Arial" panose="020B0604020202020204" pitchFamily="34" charset="0"/>
              <a:buChar char="•"/>
              <a:defRPr/>
            </a:lvl4pPr>
            <a:lvl5pPr marL="2114498" indent="-285744">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F87EC5-72F9-476E-A1A1-6CB1CD9A5191}"/>
              </a:ext>
            </a:extLst>
          </p:cNvPr>
          <p:cNvSpPr>
            <a:spLocks noGrp="1"/>
          </p:cNvSpPr>
          <p:nvPr>
            <p:ph sz="half" idx="2"/>
          </p:nvPr>
        </p:nvSpPr>
        <p:spPr>
          <a:xfrm>
            <a:off x="5638801" y="1585913"/>
            <a:ext cx="4195763" cy="4478338"/>
          </a:xfrm>
        </p:spPr>
        <p:txBody>
          <a:bodyPr/>
          <a:lstStyle>
            <a:lvl1pPr marL="342891" indent="-342891">
              <a:buFont typeface="Arial" panose="020B0604020202020204" pitchFamily="34" charset="0"/>
              <a:buChar char="•"/>
              <a:defRPr/>
            </a:lvl1pPr>
            <a:lvl2pPr marL="800080" indent="-342891">
              <a:buFont typeface="Arial" panose="020B0604020202020204" pitchFamily="34" charset="0"/>
              <a:buChar char="•"/>
              <a:defRPr/>
            </a:lvl2pPr>
            <a:lvl3pPr marL="1200121" indent="-285744">
              <a:buFont typeface="Arial" panose="020B0604020202020204" pitchFamily="34" charset="0"/>
              <a:buChar char="•"/>
              <a:defRPr/>
            </a:lvl3pPr>
            <a:lvl4pPr marL="1657309" indent="-285744">
              <a:buFont typeface="Arial" panose="020B0604020202020204" pitchFamily="34" charset="0"/>
              <a:buChar char="•"/>
              <a:defRPr/>
            </a:lvl4pPr>
            <a:lvl5pPr marL="2114498" indent="-285744">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F15633A-04DD-4C27-BA55-D12E588BE6C9}"/>
              </a:ext>
            </a:extLst>
          </p:cNvPr>
          <p:cNvSpPr>
            <a:spLocks noGrp="1"/>
          </p:cNvSpPr>
          <p:nvPr>
            <p:ph type="dt" sz="half" idx="10"/>
          </p:nvPr>
        </p:nvSpPr>
        <p:spPr/>
        <p:txBody>
          <a:bodyPr wrap="square"/>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E98B724A-937A-46B3-B68B-00ABD00A0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97FAE-A1F7-4515-9664-A4D6A1DEC407}"/>
              </a:ext>
            </a:extLst>
          </p:cNvPr>
          <p:cNvSpPr>
            <a:spLocks noGrp="1"/>
          </p:cNvSpPr>
          <p:nvPr>
            <p:ph type="sldNum" sz="quarter" idx="12"/>
          </p:nvPr>
        </p:nvSpPr>
        <p:spPr/>
        <p:txBody>
          <a:bodyPr wrap="square"/>
          <a:lstStyle/>
          <a:p>
            <a:fld id="{330EA680-D336-4FF7-8B7A-9848BB0A1C32}" type="slidenum">
              <a:rPr lang="en-US" smtClean="0"/>
              <a:t>‹#›</a:t>
            </a:fld>
            <a:endParaRPr lang="en-US"/>
          </a:p>
        </p:txBody>
      </p:sp>
      <p:cxnSp>
        <p:nvCxnSpPr>
          <p:cNvPr id="8" name="Straight Connector 7">
            <a:extLst>
              <a:ext uri="{FF2B5EF4-FFF2-40B4-BE49-F238E27FC236}">
                <a16:creationId xmlns:a16="http://schemas.microsoft.com/office/drawing/2014/main" id="{6211D57E-B433-4B7F-B0FD-709255AE58BF}"/>
              </a:ext>
            </a:extLst>
          </p:cNvPr>
          <p:cNvCxnSpPr>
            <a:cxnSpLocks/>
          </p:cNvCxnSpPr>
          <p:nvPr/>
        </p:nvCxnSpPr>
        <p:spPr>
          <a:xfrm>
            <a:off x="1268874" y="1332836"/>
            <a:ext cx="2007727"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16684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ACE1-2C77-428C-8954-776A6A5D7BA9}"/>
              </a:ext>
            </a:extLst>
          </p:cNvPr>
          <p:cNvSpPr>
            <a:spLocks noGrp="1"/>
          </p:cNvSpPr>
          <p:nvPr>
            <p:ph type="title"/>
          </p:nvPr>
        </p:nvSpPr>
        <p:spPr>
          <a:xfrm>
            <a:off x="1270000" y="401638"/>
            <a:ext cx="9347200" cy="908050"/>
          </a:xfrm>
        </p:spPr>
        <p:txBody>
          <a:bodyPr/>
          <a:lstStyle/>
          <a:p>
            <a:r>
              <a:rPr lang="en-GB"/>
              <a:t>Click to edit Master title style</a:t>
            </a:r>
          </a:p>
        </p:txBody>
      </p:sp>
      <p:sp>
        <p:nvSpPr>
          <p:cNvPr id="3" name="Text Placeholder 2">
            <a:extLst>
              <a:ext uri="{FF2B5EF4-FFF2-40B4-BE49-F238E27FC236}">
                <a16:creationId xmlns:a16="http://schemas.microsoft.com/office/drawing/2014/main" id="{1E6D0D98-5BE4-4185-8255-9AD2A9567D07}"/>
              </a:ext>
            </a:extLst>
          </p:cNvPr>
          <p:cNvSpPr>
            <a:spLocks noGrp="1"/>
          </p:cNvSpPr>
          <p:nvPr>
            <p:ph type="body" idx="1"/>
          </p:nvPr>
        </p:nvSpPr>
        <p:spPr>
          <a:xfrm>
            <a:off x="1265237" y="4756151"/>
            <a:ext cx="4195763" cy="1603403"/>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7" name="Date Placeholder 6">
            <a:extLst>
              <a:ext uri="{FF2B5EF4-FFF2-40B4-BE49-F238E27FC236}">
                <a16:creationId xmlns:a16="http://schemas.microsoft.com/office/drawing/2014/main" id="{E85DE856-C7CA-46AC-948B-027C1C1016D4}"/>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8" name="Footer Placeholder 7">
            <a:extLst>
              <a:ext uri="{FF2B5EF4-FFF2-40B4-BE49-F238E27FC236}">
                <a16:creationId xmlns:a16="http://schemas.microsoft.com/office/drawing/2014/main" id="{FB76F1D5-16DB-46E9-8AED-BD807994F7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A22B0-B476-4EA5-9510-07D5B9BCAE99}"/>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0" name="Content Placeholder 2">
            <a:extLst>
              <a:ext uri="{FF2B5EF4-FFF2-40B4-BE49-F238E27FC236}">
                <a16:creationId xmlns:a16="http://schemas.microsoft.com/office/drawing/2014/main" id="{542E70E3-0E81-44AD-9FC6-AA6D0D70A667}"/>
              </a:ext>
            </a:extLst>
          </p:cNvPr>
          <p:cNvSpPr>
            <a:spLocks noGrp="1"/>
          </p:cNvSpPr>
          <p:nvPr>
            <p:ph sz="half" idx="13"/>
          </p:nvPr>
        </p:nvSpPr>
        <p:spPr>
          <a:xfrm>
            <a:off x="1265239" y="1585913"/>
            <a:ext cx="4195763" cy="2894012"/>
          </a:xfrm>
        </p:spPr>
        <p:txBody>
          <a:bodyPr/>
          <a:lstStyle>
            <a:lvl1pPr marL="342891" indent="-342891">
              <a:buFont typeface="Arial" panose="020B0604020202020204" pitchFamily="34" charset="0"/>
              <a:buChar char="•"/>
              <a:defRPr/>
            </a:lvl1pPr>
            <a:lvl2pPr marL="800080" indent="-342891">
              <a:buFont typeface="Arial" panose="020B0604020202020204" pitchFamily="34" charset="0"/>
              <a:buChar char="•"/>
              <a:defRPr/>
            </a:lvl2pPr>
            <a:lvl3pPr marL="1200121" indent="-285744">
              <a:buFont typeface="Arial" panose="020B0604020202020204" pitchFamily="34" charset="0"/>
              <a:buChar char="•"/>
              <a:defRPr/>
            </a:lvl3pPr>
            <a:lvl4pPr marL="1657309" indent="-285744">
              <a:buFont typeface="Arial" panose="020B0604020202020204" pitchFamily="34" charset="0"/>
              <a:buChar char="•"/>
              <a:defRPr/>
            </a:lvl4pPr>
            <a:lvl5pPr marL="2114498" indent="-285744">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3">
            <a:extLst>
              <a:ext uri="{FF2B5EF4-FFF2-40B4-BE49-F238E27FC236}">
                <a16:creationId xmlns:a16="http://schemas.microsoft.com/office/drawing/2014/main" id="{FD43761E-F195-4392-924E-F26AAC460F2F}"/>
              </a:ext>
            </a:extLst>
          </p:cNvPr>
          <p:cNvSpPr>
            <a:spLocks noGrp="1"/>
          </p:cNvSpPr>
          <p:nvPr>
            <p:ph sz="half" idx="2"/>
          </p:nvPr>
        </p:nvSpPr>
        <p:spPr>
          <a:xfrm>
            <a:off x="5638801" y="1585913"/>
            <a:ext cx="4195763" cy="2894012"/>
          </a:xfrm>
        </p:spPr>
        <p:txBody>
          <a:bodyPr/>
          <a:lstStyle>
            <a:lvl1pPr marL="342891" indent="-342891">
              <a:buFont typeface="Arial" panose="020B0604020202020204" pitchFamily="34" charset="0"/>
              <a:buChar char="•"/>
              <a:defRPr/>
            </a:lvl1pPr>
            <a:lvl2pPr marL="800080" indent="-342891">
              <a:buFont typeface="Arial" panose="020B0604020202020204" pitchFamily="34" charset="0"/>
              <a:buChar char="•"/>
              <a:defRPr/>
            </a:lvl2pPr>
            <a:lvl3pPr marL="1200121" indent="-285744">
              <a:buFont typeface="Arial" panose="020B0604020202020204" pitchFamily="34" charset="0"/>
              <a:buChar char="•"/>
              <a:defRPr/>
            </a:lvl3pPr>
            <a:lvl4pPr marL="1657309" indent="-285744">
              <a:buFont typeface="Arial" panose="020B0604020202020204" pitchFamily="34" charset="0"/>
              <a:buChar char="•"/>
              <a:defRPr/>
            </a:lvl4pPr>
            <a:lvl5pPr marL="2114498" indent="-285744">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2">
            <a:extLst>
              <a:ext uri="{FF2B5EF4-FFF2-40B4-BE49-F238E27FC236}">
                <a16:creationId xmlns:a16="http://schemas.microsoft.com/office/drawing/2014/main" id="{9EC8E552-3D69-4E29-978C-6E90DA2CD097}"/>
              </a:ext>
            </a:extLst>
          </p:cNvPr>
          <p:cNvSpPr>
            <a:spLocks noGrp="1"/>
          </p:cNvSpPr>
          <p:nvPr>
            <p:ph type="body" idx="14"/>
          </p:nvPr>
        </p:nvSpPr>
        <p:spPr>
          <a:xfrm>
            <a:off x="5634037" y="4756151"/>
            <a:ext cx="4195763" cy="1603403"/>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13" name="Straight Connector 12">
            <a:extLst>
              <a:ext uri="{FF2B5EF4-FFF2-40B4-BE49-F238E27FC236}">
                <a16:creationId xmlns:a16="http://schemas.microsoft.com/office/drawing/2014/main" id="{AB5C6ADD-A9D1-46A1-A72B-EB238BAFD73C}"/>
              </a:ext>
            </a:extLst>
          </p:cNvPr>
          <p:cNvCxnSpPr>
            <a:cxnSpLocks/>
          </p:cNvCxnSpPr>
          <p:nvPr/>
        </p:nvCxnSpPr>
        <p:spPr>
          <a:xfrm>
            <a:off x="1268874" y="1332836"/>
            <a:ext cx="2007727"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6125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1270001" y="1602433"/>
            <a:ext cx="4191000" cy="4461819"/>
          </a:xfrm>
        </p:spPr>
        <p:txBody>
          <a:bodyPr>
            <a:normAutofit/>
          </a:bodyPr>
          <a:lstStyle>
            <a:lvl1pPr marL="0" indent="0">
              <a:buNone/>
              <a:defRPr sz="2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1" y="401638"/>
            <a:ext cx="8293100" cy="908050"/>
          </a:xfrm>
        </p:spPr>
        <p:txBody>
          <a:bodyPr/>
          <a:lstStyle/>
          <a:p>
            <a:r>
              <a:rPr lang="en-GB"/>
              <a:t>Click to edit Master title style</a:t>
            </a:r>
          </a:p>
        </p:txBody>
      </p:sp>
      <p:sp>
        <p:nvSpPr>
          <p:cNvPr id="16" name="Partial Circle 15">
            <a:extLst>
              <a:ext uri="{FF2B5EF4-FFF2-40B4-BE49-F238E27FC236}">
                <a16:creationId xmlns:a16="http://schemas.microsoft.com/office/drawing/2014/main" id="{C5D1C9CE-5F72-4006-8471-6448D4ABF045}"/>
              </a:ext>
            </a:extLst>
          </p:cNvPr>
          <p:cNvSpPr/>
          <p:nvPr/>
        </p:nvSpPr>
        <p:spPr>
          <a:xfrm>
            <a:off x="6731001" y="1584325"/>
            <a:ext cx="4076700" cy="4076700"/>
          </a:xfrm>
          <a:prstGeom prst="pie">
            <a:avLst>
              <a:gd name="adj1" fmla="val 0"/>
              <a:gd name="adj2" fmla="val 5416861"/>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7" name="Picture Placeholder 9">
            <a:extLst>
              <a:ext uri="{FF2B5EF4-FFF2-40B4-BE49-F238E27FC236}">
                <a16:creationId xmlns:a16="http://schemas.microsoft.com/office/drawing/2014/main" id="{F5D8416B-3EBF-4D1F-B16F-F7E9ED0AB899}"/>
              </a:ext>
            </a:extLst>
          </p:cNvPr>
          <p:cNvSpPr>
            <a:spLocks noGrp="1"/>
          </p:cNvSpPr>
          <p:nvPr>
            <p:ph type="pic" sz="quarter" idx="13"/>
          </p:nvPr>
        </p:nvSpPr>
        <p:spPr>
          <a:xfrm>
            <a:off x="6731001" y="1584325"/>
            <a:ext cx="4076700" cy="4076700"/>
          </a:xfrm>
          <a:prstGeom prst="ellipse">
            <a:avLst/>
          </a:prstGeom>
        </p:spPr>
        <p:txBody>
          <a:bodyPr/>
          <a:lstStyle>
            <a:lvl1pPr marL="0" indent="0">
              <a:buNone/>
              <a:defRPr/>
            </a:lvl1pPr>
          </a:lstStyle>
          <a:p>
            <a:r>
              <a:rPr lang="en-GB"/>
              <a:t>Click icon to add picture</a:t>
            </a:r>
          </a:p>
        </p:txBody>
      </p:sp>
      <p:cxnSp>
        <p:nvCxnSpPr>
          <p:cNvPr id="18" name="Straight Connector 17">
            <a:extLst>
              <a:ext uri="{FF2B5EF4-FFF2-40B4-BE49-F238E27FC236}">
                <a16:creationId xmlns:a16="http://schemas.microsoft.com/office/drawing/2014/main" id="{5D42A718-8C94-4C03-B216-B798A8D09866}"/>
              </a:ext>
            </a:extLst>
          </p:cNvPr>
          <p:cNvCxnSpPr>
            <a:cxnSpLocks/>
          </p:cNvCxnSpPr>
          <p:nvPr/>
        </p:nvCxnSpPr>
        <p:spPr>
          <a:xfrm>
            <a:off x="1268874" y="1332836"/>
            <a:ext cx="2007727"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93598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squa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1270001" y="1602433"/>
            <a:ext cx="4191000" cy="4461819"/>
          </a:xfrm>
        </p:spPr>
        <p:txBody>
          <a:bodyPr>
            <a:normAutofit/>
          </a:bodyPr>
          <a:lstStyle>
            <a:lvl1pPr marL="0" indent="0">
              <a:buNone/>
              <a:defRPr sz="2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1" y="401638"/>
            <a:ext cx="8293100" cy="908050"/>
          </a:xfrm>
        </p:spPr>
        <p:txBody>
          <a:bodyPr/>
          <a:lstStyle/>
          <a:p>
            <a:r>
              <a:rPr lang="en-GB"/>
              <a:t>Click to edit Master title style</a:t>
            </a:r>
          </a:p>
        </p:txBody>
      </p:sp>
      <p:cxnSp>
        <p:nvCxnSpPr>
          <p:cNvPr id="18" name="Straight Connector 17">
            <a:extLst>
              <a:ext uri="{FF2B5EF4-FFF2-40B4-BE49-F238E27FC236}">
                <a16:creationId xmlns:a16="http://schemas.microsoft.com/office/drawing/2014/main" id="{5D42A718-8C94-4C03-B216-B798A8D09866}"/>
              </a:ext>
            </a:extLst>
          </p:cNvPr>
          <p:cNvCxnSpPr>
            <a:cxnSpLocks/>
          </p:cNvCxnSpPr>
          <p:nvPr/>
        </p:nvCxnSpPr>
        <p:spPr>
          <a:xfrm>
            <a:off x="1268874" y="1332836"/>
            <a:ext cx="2007727"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
        <p:nvSpPr>
          <p:cNvPr id="10" name="Picture Placeholder 9">
            <a:extLst>
              <a:ext uri="{FF2B5EF4-FFF2-40B4-BE49-F238E27FC236}">
                <a16:creationId xmlns:a16="http://schemas.microsoft.com/office/drawing/2014/main" id="{96F08282-8C30-46F3-A5D3-9A5E094CE407}"/>
              </a:ext>
            </a:extLst>
          </p:cNvPr>
          <p:cNvSpPr>
            <a:spLocks noGrp="1"/>
          </p:cNvSpPr>
          <p:nvPr>
            <p:ph type="pic" sz="quarter" idx="13"/>
          </p:nvPr>
        </p:nvSpPr>
        <p:spPr>
          <a:xfrm>
            <a:off x="6731001" y="1584325"/>
            <a:ext cx="4076700" cy="4076700"/>
          </a:xfrm>
          <a:prstGeom prst="rect">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83543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8280400" y="1592264"/>
            <a:ext cx="3098800" cy="4471987"/>
          </a:xfrm>
        </p:spPr>
        <p:txBody>
          <a:bodyPr>
            <a:normAutofit/>
          </a:bodyPr>
          <a:lstStyle>
            <a:lvl1pPr marL="0" indent="0">
              <a:buNone/>
              <a:defRPr sz="2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1" y="401638"/>
            <a:ext cx="82931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1AD9A68F-9A69-4367-8857-FEB622731E82}"/>
              </a:ext>
            </a:extLst>
          </p:cNvPr>
          <p:cNvSpPr>
            <a:spLocks noGrp="1"/>
          </p:cNvSpPr>
          <p:nvPr>
            <p:ph sz="quarter" idx="13"/>
          </p:nvPr>
        </p:nvSpPr>
        <p:spPr>
          <a:xfrm>
            <a:off x="1270000" y="1592264"/>
            <a:ext cx="6375400" cy="4471987"/>
          </a:xfrm>
        </p:spPr>
        <p:txBody>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1" name="Straight Connector 10">
            <a:extLst>
              <a:ext uri="{FF2B5EF4-FFF2-40B4-BE49-F238E27FC236}">
                <a16:creationId xmlns:a16="http://schemas.microsoft.com/office/drawing/2014/main" id="{D884DD35-762E-4444-B8FE-EFD540C9DF6F}"/>
              </a:ext>
            </a:extLst>
          </p:cNvPr>
          <p:cNvCxnSpPr>
            <a:cxnSpLocks/>
          </p:cNvCxnSpPr>
          <p:nvPr/>
        </p:nvCxnSpPr>
        <p:spPr>
          <a:xfrm>
            <a:off x="1268874" y="1332836"/>
            <a:ext cx="2007727"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6799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Photo Gallery">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AA12C5D-3D73-4A4D-9372-D1D6A340DBDC}"/>
              </a:ext>
            </a:extLst>
          </p:cNvPr>
          <p:cNvSpPr>
            <a:spLocks noGrp="1"/>
          </p:cNvSpPr>
          <p:nvPr>
            <p:ph type="pic" sz="quarter" idx="12"/>
          </p:nvPr>
        </p:nvSpPr>
        <p:spPr>
          <a:xfrm>
            <a:off x="1266778" y="1384303"/>
            <a:ext cx="3022599" cy="3022599"/>
          </a:xfrm>
          <a:prstGeom prst="ellipse">
            <a:avLst/>
          </a:prstGeom>
        </p:spPr>
        <p:txBody>
          <a:bodyPr/>
          <a:lstStyle>
            <a:lvl1pPr marL="0" indent="0">
              <a:buNone/>
              <a:defRPr/>
            </a:lvl1pPr>
          </a:lstStyle>
          <a:p>
            <a:r>
              <a:rPr lang="en-GB"/>
              <a:t>Click icon to add picture</a:t>
            </a:r>
          </a:p>
        </p:txBody>
      </p:sp>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4754565"/>
            <a:ext cx="3098800" cy="1584325"/>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8" name="Picture Placeholder 2">
            <a:extLst>
              <a:ext uri="{FF2B5EF4-FFF2-40B4-BE49-F238E27FC236}">
                <a16:creationId xmlns:a16="http://schemas.microsoft.com/office/drawing/2014/main" id="{EB21495C-C769-46B0-A0B8-F5CABE55BF05}"/>
              </a:ext>
            </a:extLst>
          </p:cNvPr>
          <p:cNvSpPr>
            <a:spLocks noGrp="1"/>
          </p:cNvSpPr>
          <p:nvPr>
            <p:ph type="pic" sz="quarter" idx="13"/>
          </p:nvPr>
        </p:nvSpPr>
        <p:spPr>
          <a:xfrm>
            <a:off x="4546602" y="1384302"/>
            <a:ext cx="3022599" cy="3022599"/>
          </a:xfrm>
          <a:prstGeom prst="ellipse">
            <a:avLst/>
          </a:prstGeom>
        </p:spPr>
        <p:txBody>
          <a:bodyPr/>
          <a:lstStyle>
            <a:lvl1pPr marL="0" indent="0">
              <a:buNone/>
              <a:defRPr/>
            </a:lvl1pPr>
          </a:lstStyle>
          <a:p>
            <a:r>
              <a:rPr lang="en-GB"/>
              <a:t>Click icon to add picture</a:t>
            </a:r>
          </a:p>
        </p:txBody>
      </p:sp>
      <p:sp>
        <p:nvSpPr>
          <p:cNvPr id="10" name="Picture Placeholder 2">
            <a:extLst>
              <a:ext uri="{FF2B5EF4-FFF2-40B4-BE49-F238E27FC236}">
                <a16:creationId xmlns:a16="http://schemas.microsoft.com/office/drawing/2014/main" id="{D3FE502F-F7E3-40BB-BD48-46630E372515}"/>
              </a:ext>
            </a:extLst>
          </p:cNvPr>
          <p:cNvSpPr>
            <a:spLocks noGrp="1"/>
          </p:cNvSpPr>
          <p:nvPr>
            <p:ph type="pic" sz="quarter" idx="15"/>
          </p:nvPr>
        </p:nvSpPr>
        <p:spPr>
          <a:xfrm>
            <a:off x="7823202" y="1384302"/>
            <a:ext cx="3022599" cy="3022599"/>
          </a:xfrm>
          <a:prstGeom prst="ellipse">
            <a:avLst/>
          </a:prstGeom>
        </p:spPr>
        <p:txBody>
          <a:bodyPr/>
          <a:lstStyle>
            <a:lvl1pPr marL="0" indent="0">
              <a:buNone/>
              <a:defRPr/>
            </a:lvl1pPr>
          </a:lstStyle>
          <a:p>
            <a:r>
              <a:rPr lang="en-GB"/>
              <a:t>Click icon to add picture</a:t>
            </a:r>
          </a:p>
        </p:txBody>
      </p:sp>
      <p:sp>
        <p:nvSpPr>
          <p:cNvPr id="2" name="Partial Circle 1">
            <a:extLst>
              <a:ext uri="{FF2B5EF4-FFF2-40B4-BE49-F238E27FC236}">
                <a16:creationId xmlns:a16="http://schemas.microsoft.com/office/drawing/2014/main" id="{5BFA2A40-A998-45CE-BD22-88422DAFF131}"/>
              </a:ext>
            </a:extLst>
          </p:cNvPr>
          <p:cNvSpPr/>
          <p:nvPr/>
        </p:nvSpPr>
        <p:spPr>
          <a:xfrm>
            <a:off x="1270002" y="1384302"/>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v</a:t>
            </a:r>
          </a:p>
        </p:txBody>
      </p:sp>
      <p:sp>
        <p:nvSpPr>
          <p:cNvPr id="17" name="Partial Circle 16">
            <a:extLst>
              <a:ext uri="{FF2B5EF4-FFF2-40B4-BE49-F238E27FC236}">
                <a16:creationId xmlns:a16="http://schemas.microsoft.com/office/drawing/2014/main" id="{BD6B083E-DE41-4DF8-9CD2-C0743B015C53}"/>
              </a:ext>
            </a:extLst>
          </p:cNvPr>
          <p:cNvSpPr/>
          <p:nvPr/>
        </p:nvSpPr>
        <p:spPr>
          <a:xfrm>
            <a:off x="4546602" y="1398081"/>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v</a:t>
            </a:r>
          </a:p>
        </p:txBody>
      </p:sp>
      <p:sp>
        <p:nvSpPr>
          <p:cNvPr id="18" name="Partial Circle 17">
            <a:extLst>
              <a:ext uri="{FF2B5EF4-FFF2-40B4-BE49-F238E27FC236}">
                <a16:creationId xmlns:a16="http://schemas.microsoft.com/office/drawing/2014/main" id="{5CFEA9F7-B55C-4EF9-8D08-903A63BF8E22}"/>
              </a:ext>
            </a:extLst>
          </p:cNvPr>
          <p:cNvSpPr/>
          <p:nvPr/>
        </p:nvSpPr>
        <p:spPr>
          <a:xfrm>
            <a:off x="7823202" y="1384301"/>
            <a:ext cx="3022599" cy="3022599"/>
          </a:xfrm>
          <a:prstGeom prst="pie">
            <a:avLst>
              <a:gd name="adj1" fmla="val 0"/>
              <a:gd name="adj2" fmla="val 5419575"/>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v</a:t>
            </a:r>
          </a:p>
        </p:txBody>
      </p:sp>
      <p:sp>
        <p:nvSpPr>
          <p:cNvPr id="19" name="Text Placeholder 2">
            <a:extLst>
              <a:ext uri="{FF2B5EF4-FFF2-40B4-BE49-F238E27FC236}">
                <a16:creationId xmlns:a16="http://schemas.microsoft.com/office/drawing/2014/main" id="{18A31B74-D821-49FD-9B90-26221B505D35}"/>
              </a:ext>
            </a:extLst>
          </p:cNvPr>
          <p:cNvSpPr>
            <a:spLocks noGrp="1"/>
          </p:cNvSpPr>
          <p:nvPr>
            <p:ph type="body" idx="16"/>
          </p:nvPr>
        </p:nvSpPr>
        <p:spPr>
          <a:xfrm>
            <a:off x="4546600" y="4754565"/>
            <a:ext cx="3098800" cy="1584325"/>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25E5B779-8C94-4A7B-9F11-E3E834217558}"/>
              </a:ext>
            </a:extLst>
          </p:cNvPr>
          <p:cNvSpPr>
            <a:spLocks noGrp="1"/>
          </p:cNvSpPr>
          <p:nvPr>
            <p:ph type="body" idx="17"/>
          </p:nvPr>
        </p:nvSpPr>
        <p:spPr>
          <a:xfrm>
            <a:off x="7823200" y="4754565"/>
            <a:ext cx="3098800" cy="1584325"/>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1" name="Date Placeholder 4">
            <a:extLst>
              <a:ext uri="{FF2B5EF4-FFF2-40B4-BE49-F238E27FC236}">
                <a16:creationId xmlns:a16="http://schemas.microsoft.com/office/drawing/2014/main" id="{11DACF3A-0106-4AE8-B22E-2098126EEF84}"/>
              </a:ext>
            </a:extLst>
          </p:cNvPr>
          <p:cNvSpPr>
            <a:spLocks noGrp="1"/>
          </p:cNvSpPr>
          <p:nvPr>
            <p:ph type="dt" sz="half" idx="10"/>
          </p:nvPr>
        </p:nvSpPr>
        <p:spPr>
          <a:xfrm>
            <a:off x="177800" y="6346882"/>
            <a:ext cx="2743200" cy="365125"/>
          </a:xfrm>
        </p:spPr>
        <p:txBody>
          <a:bodyPr/>
          <a:lstStyle/>
          <a:p>
            <a:fld id="{846CE7D5-CF57-46EF-B807-FDD0502418D4}" type="datetimeFigureOut">
              <a:rPr lang="en-US" smtClean="0"/>
              <a:t>11/21/2023</a:t>
            </a:fld>
            <a:endParaRPr lang="en-US"/>
          </a:p>
        </p:txBody>
      </p:sp>
      <p:sp>
        <p:nvSpPr>
          <p:cNvPr id="22" name="Footer Placeholder 5">
            <a:extLst>
              <a:ext uri="{FF2B5EF4-FFF2-40B4-BE49-F238E27FC236}">
                <a16:creationId xmlns:a16="http://schemas.microsoft.com/office/drawing/2014/main" id="{D29F024F-1236-4A07-A14A-E4045741F543}"/>
              </a:ext>
            </a:extLst>
          </p:cNvPr>
          <p:cNvSpPr>
            <a:spLocks noGrp="1"/>
          </p:cNvSpPr>
          <p:nvPr>
            <p:ph type="ftr" sz="quarter" idx="11"/>
          </p:nvPr>
        </p:nvSpPr>
        <p:spPr>
          <a:xfrm>
            <a:off x="4038600" y="6334764"/>
            <a:ext cx="4114800" cy="365125"/>
          </a:xfrm>
        </p:spPr>
        <p:txBody>
          <a:bodyPr/>
          <a:lstStyle/>
          <a:p>
            <a:endParaRPr lang="en-US"/>
          </a:p>
        </p:txBody>
      </p:sp>
      <p:sp>
        <p:nvSpPr>
          <p:cNvPr id="23" name="Slide Number Placeholder 6">
            <a:extLst>
              <a:ext uri="{FF2B5EF4-FFF2-40B4-BE49-F238E27FC236}">
                <a16:creationId xmlns:a16="http://schemas.microsoft.com/office/drawing/2014/main" id="{167A51AA-63E2-438C-97D0-5D3E5B840F6B}"/>
              </a:ext>
            </a:extLst>
          </p:cNvPr>
          <p:cNvSpPr>
            <a:spLocks noGrp="1"/>
          </p:cNvSpPr>
          <p:nvPr>
            <p:ph type="sldNum" sz="quarter" idx="18"/>
          </p:nvPr>
        </p:nvSpPr>
        <p:spPr>
          <a:xfrm>
            <a:off x="9271000" y="6334764"/>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5901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Photo Gallery (squar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4754565"/>
            <a:ext cx="3098800" cy="1584325"/>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9" name="Text Placeholder 2">
            <a:extLst>
              <a:ext uri="{FF2B5EF4-FFF2-40B4-BE49-F238E27FC236}">
                <a16:creationId xmlns:a16="http://schemas.microsoft.com/office/drawing/2014/main" id="{18A31B74-D821-49FD-9B90-26221B505D35}"/>
              </a:ext>
            </a:extLst>
          </p:cNvPr>
          <p:cNvSpPr>
            <a:spLocks noGrp="1"/>
          </p:cNvSpPr>
          <p:nvPr>
            <p:ph type="body" idx="16"/>
          </p:nvPr>
        </p:nvSpPr>
        <p:spPr>
          <a:xfrm>
            <a:off x="4546600" y="4754565"/>
            <a:ext cx="3098800" cy="1584325"/>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25E5B779-8C94-4A7B-9F11-E3E834217558}"/>
              </a:ext>
            </a:extLst>
          </p:cNvPr>
          <p:cNvSpPr>
            <a:spLocks noGrp="1"/>
          </p:cNvSpPr>
          <p:nvPr>
            <p:ph type="body" idx="17"/>
          </p:nvPr>
        </p:nvSpPr>
        <p:spPr>
          <a:xfrm>
            <a:off x="7823200" y="4754565"/>
            <a:ext cx="3098800" cy="1584325"/>
          </a:xfrm>
        </p:spPr>
        <p:txBody>
          <a:bodyPr anchor="t" anchorCtr="0">
            <a:normAutofit/>
          </a:bodyPr>
          <a:lstStyle>
            <a:lvl1pPr marL="0" indent="0">
              <a:buNone/>
              <a:defRPr sz="20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2" name="Picture Placeholder 2">
            <a:extLst>
              <a:ext uri="{FF2B5EF4-FFF2-40B4-BE49-F238E27FC236}">
                <a16:creationId xmlns:a16="http://schemas.microsoft.com/office/drawing/2014/main" id="{2E139BEA-5E74-4489-99E1-034AA41F1900}"/>
              </a:ext>
            </a:extLst>
          </p:cNvPr>
          <p:cNvSpPr>
            <a:spLocks noGrp="1"/>
          </p:cNvSpPr>
          <p:nvPr>
            <p:ph type="pic" sz="quarter" idx="12"/>
          </p:nvPr>
        </p:nvSpPr>
        <p:spPr>
          <a:xfrm>
            <a:off x="1270000" y="1304925"/>
            <a:ext cx="3098800" cy="3175000"/>
          </a:xfrm>
          <a:prstGeom prst="rect">
            <a:avLst/>
          </a:prstGeom>
        </p:spPr>
        <p:txBody>
          <a:bodyPr/>
          <a:lstStyle>
            <a:lvl1pPr marL="0" indent="0">
              <a:buNone/>
              <a:defRPr/>
            </a:lvl1pPr>
          </a:lstStyle>
          <a:p>
            <a:r>
              <a:rPr lang="en-GB"/>
              <a:t>Click icon to add picture</a:t>
            </a:r>
          </a:p>
        </p:txBody>
      </p:sp>
      <p:sp>
        <p:nvSpPr>
          <p:cNvPr id="15" name="Picture Placeholder 2">
            <a:extLst>
              <a:ext uri="{FF2B5EF4-FFF2-40B4-BE49-F238E27FC236}">
                <a16:creationId xmlns:a16="http://schemas.microsoft.com/office/drawing/2014/main" id="{978A2E74-633E-4B31-B483-D17433DAB418}"/>
              </a:ext>
            </a:extLst>
          </p:cNvPr>
          <p:cNvSpPr>
            <a:spLocks noGrp="1"/>
          </p:cNvSpPr>
          <p:nvPr>
            <p:ph type="pic" sz="quarter" idx="18"/>
          </p:nvPr>
        </p:nvSpPr>
        <p:spPr>
          <a:xfrm>
            <a:off x="4546600" y="1304925"/>
            <a:ext cx="3098800" cy="3175000"/>
          </a:xfrm>
          <a:prstGeom prst="rect">
            <a:avLst/>
          </a:prstGeom>
        </p:spPr>
        <p:txBody>
          <a:bodyPr/>
          <a:lstStyle>
            <a:lvl1pPr marL="0" indent="0">
              <a:buNone/>
              <a:defRPr/>
            </a:lvl1pPr>
          </a:lstStyle>
          <a:p>
            <a:r>
              <a:rPr lang="en-GB"/>
              <a:t>Click icon to add picture</a:t>
            </a:r>
          </a:p>
        </p:txBody>
      </p:sp>
      <p:sp>
        <p:nvSpPr>
          <p:cNvPr id="16" name="Picture Placeholder 2">
            <a:extLst>
              <a:ext uri="{FF2B5EF4-FFF2-40B4-BE49-F238E27FC236}">
                <a16:creationId xmlns:a16="http://schemas.microsoft.com/office/drawing/2014/main" id="{6CC96629-CD57-4B6A-B08D-4208C6033BAF}"/>
              </a:ext>
            </a:extLst>
          </p:cNvPr>
          <p:cNvSpPr>
            <a:spLocks noGrp="1"/>
          </p:cNvSpPr>
          <p:nvPr>
            <p:ph type="pic" sz="quarter" idx="19"/>
          </p:nvPr>
        </p:nvSpPr>
        <p:spPr>
          <a:xfrm>
            <a:off x="7823200" y="1304925"/>
            <a:ext cx="3098800" cy="3175000"/>
          </a:xfrm>
          <a:prstGeom prst="rect">
            <a:avLst/>
          </a:prstGeom>
        </p:spPr>
        <p:txBody>
          <a:bodyPr/>
          <a:lstStyle>
            <a:lvl1pPr marL="0" indent="0">
              <a:buNone/>
              <a:defRPr/>
            </a:lvl1pPr>
          </a:lstStyle>
          <a:p>
            <a:r>
              <a:rPr lang="en-GB"/>
              <a:t>Click icon to add picture</a:t>
            </a:r>
          </a:p>
        </p:txBody>
      </p:sp>
      <p:sp>
        <p:nvSpPr>
          <p:cNvPr id="21" name="Date Placeholder 4">
            <a:extLst>
              <a:ext uri="{FF2B5EF4-FFF2-40B4-BE49-F238E27FC236}">
                <a16:creationId xmlns:a16="http://schemas.microsoft.com/office/drawing/2014/main" id="{2903658D-612D-4D1C-B624-D490F5FE3912}"/>
              </a:ext>
            </a:extLst>
          </p:cNvPr>
          <p:cNvSpPr>
            <a:spLocks noGrp="1"/>
          </p:cNvSpPr>
          <p:nvPr>
            <p:ph type="dt" sz="half" idx="10"/>
          </p:nvPr>
        </p:nvSpPr>
        <p:spPr>
          <a:xfrm>
            <a:off x="177800" y="6346882"/>
            <a:ext cx="2743200" cy="365125"/>
          </a:xfrm>
        </p:spPr>
        <p:txBody>
          <a:bodyPr/>
          <a:lstStyle/>
          <a:p>
            <a:fld id="{846CE7D5-CF57-46EF-B807-FDD0502418D4}" type="datetimeFigureOut">
              <a:rPr lang="en-US" smtClean="0"/>
              <a:t>11/21/2023</a:t>
            </a:fld>
            <a:endParaRPr lang="en-US"/>
          </a:p>
        </p:txBody>
      </p:sp>
      <p:sp>
        <p:nvSpPr>
          <p:cNvPr id="22" name="Footer Placeholder 5">
            <a:extLst>
              <a:ext uri="{FF2B5EF4-FFF2-40B4-BE49-F238E27FC236}">
                <a16:creationId xmlns:a16="http://schemas.microsoft.com/office/drawing/2014/main" id="{7B27D14F-6ABB-43FA-89C4-086B6FB137D3}"/>
              </a:ext>
            </a:extLst>
          </p:cNvPr>
          <p:cNvSpPr>
            <a:spLocks noGrp="1"/>
          </p:cNvSpPr>
          <p:nvPr>
            <p:ph type="ftr" sz="quarter" idx="11"/>
          </p:nvPr>
        </p:nvSpPr>
        <p:spPr>
          <a:xfrm>
            <a:off x="4038600" y="6334764"/>
            <a:ext cx="4114800" cy="365125"/>
          </a:xfrm>
        </p:spPr>
        <p:txBody>
          <a:bodyPr/>
          <a:lstStyle/>
          <a:p>
            <a:endParaRPr lang="en-US"/>
          </a:p>
        </p:txBody>
      </p:sp>
      <p:sp>
        <p:nvSpPr>
          <p:cNvPr id="23" name="Slide Number Placeholder 6">
            <a:extLst>
              <a:ext uri="{FF2B5EF4-FFF2-40B4-BE49-F238E27FC236}">
                <a16:creationId xmlns:a16="http://schemas.microsoft.com/office/drawing/2014/main" id="{74BDD05C-6F53-4E46-9F45-4CC412970C55}"/>
              </a:ext>
            </a:extLst>
          </p:cNvPr>
          <p:cNvSpPr>
            <a:spLocks noGrp="1"/>
          </p:cNvSpPr>
          <p:nvPr>
            <p:ph type="sldNum" sz="quarter" idx="20"/>
          </p:nvPr>
        </p:nvSpPr>
        <p:spPr>
          <a:xfrm>
            <a:off x="9271000" y="6334764"/>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766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4B1-D519-441E-BBFD-D86451FEB9FC}"/>
              </a:ext>
            </a:extLst>
          </p:cNvPr>
          <p:cNvSpPr>
            <a:spLocks noGrp="1"/>
          </p:cNvSpPr>
          <p:nvPr>
            <p:ph type="title"/>
          </p:nvPr>
        </p:nvSpPr>
        <p:spPr>
          <a:xfrm>
            <a:off x="1270000" y="935037"/>
            <a:ext cx="5130800" cy="1960563"/>
          </a:xfrm>
        </p:spPr>
        <p:txBody>
          <a:bodyPr anchor="b">
            <a:noAutofit/>
          </a:bodyPr>
          <a:lstStyle>
            <a:lvl1pPr>
              <a:defRPr sz="3600"/>
            </a:lvl1pPr>
          </a:lstStyle>
          <a:p>
            <a:r>
              <a:rPr lang="en-GB"/>
              <a:t>Click to edit Master title style</a:t>
            </a:r>
          </a:p>
        </p:txBody>
      </p:sp>
      <p:sp>
        <p:nvSpPr>
          <p:cNvPr id="4" name="Date Placeholder 3">
            <a:extLst>
              <a:ext uri="{FF2B5EF4-FFF2-40B4-BE49-F238E27FC236}">
                <a16:creationId xmlns:a16="http://schemas.microsoft.com/office/drawing/2014/main" id="{BA16156B-D0E9-489D-AF96-A8EB7732AF0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AE9CBD3F-394C-4E24-B19E-C8801701F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9173D-C12B-4798-A515-47131039DB91}"/>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Text Placeholder 2">
            <a:extLst>
              <a:ext uri="{FF2B5EF4-FFF2-40B4-BE49-F238E27FC236}">
                <a16:creationId xmlns:a16="http://schemas.microsoft.com/office/drawing/2014/main" id="{E0F88036-3969-4B25-B84A-7E4E706A49BC}"/>
              </a:ext>
            </a:extLst>
          </p:cNvPr>
          <p:cNvSpPr>
            <a:spLocks noGrp="1"/>
          </p:cNvSpPr>
          <p:nvPr>
            <p:ph type="body" idx="1"/>
          </p:nvPr>
        </p:nvSpPr>
        <p:spPr>
          <a:xfrm>
            <a:off x="1270000" y="3168650"/>
            <a:ext cx="5130800" cy="1958975"/>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Picture Placeholder 9">
            <a:extLst>
              <a:ext uri="{FF2B5EF4-FFF2-40B4-BE49-F238E27FC236}">
                <a16:creationId xmlns:a16="http://schemas.microsoft.com/office/drawing/2014/main" id="{0F0E1B46-4DD4-4BE1-BF45-C5B8219C7241}"/>
              </a:ext>
            </a:extLst>
          </p:cNvPr>
          <p:cNvSpPr>
            <a:spLocks noGrp="1"/>
          </p:cNvSpPr>
          <p:nvPr>
            <p:ph type="pic" sz="quarter" idx="13"/>
          </p:nvPr>
        </p:nvSpPr>
        <p:spPr>
          <a:xfrm>
            <a:off x="6731000" y="1333883"/>
            <a:ext cx="4076700" cy="4076700"/>
          </a:xfrm>
          <a:prstGeom prst="rect">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2514223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allery">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FAA12C5D-3D73-4A4D-9372-D1D6A340DBDC}"/>
              </a:ext>
            </a:extLst>
          </p:cNvPr>
          <p:cNvSpPr>
            <a:spLocks noGrp="1"/>
          </p:cNvSpPr>
          <p:nvPr>
            <p:ph type="pic" sz="quarter" idx="12"/>
          </p:nvPr>
        </p:nvSpPr>
        <p:spPr>
          <a:xfrm>
            <a:off x="1270001" y="1053298"/>
            <a:ext cx="3098801" cy="1842303"/>
          </a:xfrm>
          <a:prstGeom prst="rect">
            <a:avLst/>
          </a:prstGeom>
        </p:spPr>
        <p:txBody>
          <a:bodyPr/>
          <a:lstStyle>
            <a:lvl1pPr marL="0" indent="0">
              <a:buNone/>
              <a:defRPr/>
            </a:lvl1pPr>
          </a:lstStyle>
          <a:p>
            <a:r>
              <a:rPr lang="en-GB"/>
              <a:t>Click icon to add picture</a:t>
            </a:r>
          </a:p>
        </p:txBody>
      </p:sp>
      <p:sp>
        <p:nvSpPr>
          <p:cNvPr id="5" name="Text Placeholder 2">
            <a:extLst>
              <a:ext uri="{FF2B5EF4-FFF2-40B4-BE49-F238E27FC236}">
                <a16:creationId xmlns:a16="http://schemas.microsoft.com/office/drawing/2014/main" id="{7CD25052-4927-469A-AF30-13B0197FE991}"/>
              </a:ext>
            </a:extLst>
          </p:cNvPr>
          <p:cNvSpPr>
            <a:spLocks noGrp="1"/>
          </p:cNvSpPr>
          <p:nvPr>
            <p:ph type="body" idx="1"/>
          </p:nvPr>
        </p:nvSpPr>
        <p:spPr>
          <a:xfrm>
            <a:off x="1270000" y="3180224"/>
            <a:ext cx="3098800" cy="505950"/>
          </a:xfrm>
        </p:spPr>
        <p:txBody>
          <a:bodyPr anchor="t" anchorCtr="0">
            <a:normAutofit/>
          </a:bodyPr>
          <a:lstStyle>
            <a:lvl1pPr marL="0" indent="0">
              <a:buNone/>
              <a:defRPr sz="18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3" name="Picture Placeholder 2">
            <a:extLst>
              <a:ext uri="{FF2B5EF4-FFF2-40B4-BE49-F238E27FC236}">
                <a16:creationId xmlns:a16="http://schemas.microsoft.com/office/drawing/2014/main" id="{8BC63F3A-0B67-432C-A38D-FFE1B09A5AF4}"/>
              </a:ext>
            </a:extLst>
          </p:cNvPr>
          <p:cNvSpPr>
            <a:spLocks noGrp="1"/>
          </p:cNvSpPr>
          <p:nvPr>
            <p:ph type="pic" sz="quarter" idx="13"/>
          </p:nvPr>
        </p:nvSpPr>
        <p:spPr>
          <a:xfrm>
            <a:off x="4546600" y="1053298"/>
            <a:ext cx="3098800" cy="1842303"/>
          </a:xfrm>
          <a:prstGeom prst="rect">
            <a:avLst/>
          </a:prstGeom>
        </p:spPr>
        <p:txBody>
          <a:bodyPr/>
          <a:lstStyle>
            <a:lvl1pPr marL="0" indent="0">
              <a:buNone/>
              <a:defRPr/>
            </a:lvl1pPr>
          </a:lstStyle>
          <a:p>
            <a:r>
              <a:rPr lang="en-GB"/>
              <a:t>Click icon to add picture</a:t>
            </a:r>
          </a:p>
        </p:txBody>
      </p:sp>
      <p:sp>
        <p:nvSpPr>
          <p:cNvPr id="14" name="Picture Placeholder 2">
            <a:extLst>
              <a:ext uri="{FF2B5EF4-FFF2-40B4-BE49-F238E27FC236}">
                <a16:creationId xmlns:a16="http://schemas.microsoft.com/office/drawing/2014/main" id="{C05E6467-11A6-41BC-8B4C-83DF4A4751AE}"/>
              </a:ext>
            </a:extLst>
          </p:cNvPr>
          <p:cNvSpPr>
            <a:spLocks noGrp="1"/>
          </p:cNvSpPr>
          <p:nvPr>
            <p:ph type="pic" sz="quarter" idx="14"/>
          </p:nvPr>
        </p:nvSpPr>
        <p:spPr>
          <a:xfrm>
            <a:off x="7823200" y="1053297"/>
            <a:ext cx="3098800" cy="1842303"/>
          </a:xfrm>
          <a:prstGeom prst="rect">
            <a:avLst/>
          </a:prstGeom>
        </p:spPr>
        <p:txBody>
          <a:bodyPr/>
          <a:lstStyle>
            <a:lvl1pPr marL="0" indent="0">
              <a:buNone/>
              <a:defRPr/>
            </a:lvl1pPr>
          </a:lstStyle>
          <a:p>
            <a:r>
              <a:rPr lang="en-GB"/>
              <a:t>Click icon to add picture</a:t>
            </a:r>
          </a:p>
        </p:txBody>
      </p:sp>
      <p:sp>
        <p:nvSpPr>
          <p:cNvPr id="22" name="Picture Placeholder 2">
            <a:extLst>
              <a:ext uri="{FF2B5EF4-FFF2-40B4-BE49-F238E27FC236}">
                <a16:creationId xmlns:a16="http://schemas.microsoft.com/office/drawing/2014/main" id="{08A920EB-AA8E-44D4-AD9B-DA1CB4235CF1}"/>
              </a:ext>
            </a:extLst>
          </p:cNvPr>
          <p:cNvSpPr>
            <a:spLocks noGrp="1"/>
          </p:cNvSpPr>
          <p:nvPr>
            <p:ph type="pic" sz="quarter" idx="15"/>
          </p:nvPr>
        </p:nvSpPr>
        <p:spPr>
          <a:xfrm>
            <a:off x="1270001" y="3962404"/>
            <a:ext cx="3098801" cy="1842303"/>
          </a:xfrm>
          <a:prstGeom prst="rect">
            <a:avLst/>
          </a:prstGeom>
        </p:spPr>
        <p:txBody>
          <a:bodyPr/>
          <a:lstStyle>
            <a:lvl1pPr marL="0" indent="0">
              <a:buNone/>
              <a:defRPr/>
            </a:lvl1pPr>
          </a:lstStyle>
          <a:p>
            <a:r>
              <a:rPr lang="en-GB"/>
              <a:t>Click icon to add picture</a:t>
            </a:r>
          </a:p>
        </p:txBody>
      </p:sp>
      <p:sp>
        <p:nvSpPr>
          <p:cNvPr id="23" name="Picture Placeholder 2">
            <a:extLst>
              <a:ext uri="{FF2B5EF4-FFF2-40B4-BE49-F238E27FC236}">
                <a16:creationId xmlns:a16="http://schemas.microsoft.com/office/drawing/2014/main" id="{3BCE0498-0D11-49CB-844D-DB2345D8A16B}"/>
              </a:ext>
            </a:extLst>
          </p:cNvPr>
          <p:cNvSpPr>
            <a:spLocks noGrp="1"/>
          </p:cNvSpPr>
          <p:nvPr>
            <p:ph type="pic" sz="quarter" idx="16"/>
          </p:nvPr>
        </p:nvSpPr>
        <p:spPr>
          <a:xfrm>
            <a:off x="4546600" y="3962403"/>
            <a:ext cx="3098800" cy="1842303"/>
          </a:xfrm>
          <a:prstGeom prst="rect">
            <a:avLst/>
          </a:prstGeom>
        </p:spPr>
        <p:txBody>
          <a:bodyPr/>
          <a:lstStyle>
            <a:lvl1pPr marL="0" indent="0">
              <a:buNone/>
              <a:defRPr/>
            </a:lvl1pPr>
          </a:lstStyle>
          <a:p>
            <a:r>
              <a:rPr lang="en-GB"/>
              <a:t>Click icon to add picture</a:t>
            </a:r>
          </a:p>
        </p:txBody>
      </p:sp>
      <p:sp>
        <p:nvSpPr>
          <p:cNvPr id="24" name="Picture Placeholder 2">
            <a:extLst>
              <a:ext uri="{FF2B5EF4-FFF2-40B4-BE49-F238E27FC236}">
                <a16:creationId xmlns:a16="http://schemas.microsoft.com/office/drawing/2014/main" id="{CFE11524-A78E-41EB-98B8-5282A54DEA81}"/>
              </a:ext>
            </a:extLst>
          </p:cNvPr>
          <p:cNvSpPr>
            <a:spLocks noGrp="1"/>
          </p:cNvSpPr>
          <p:nvPr>
            <p:ph type="pic" sz="quarter" idx="17"/>
          </p:nvPr>
        </p:nvSpPr>
        <p:spPr>
          <a:xfrm>
            <a:off x="7823200" y="3962402"/>
            <a:ext cx="3098800" cy="1842303"/>
          </a:xfrm>
          <a:prstGeom prst="rect">
            <a:avLst/>
          </a:prstGeom>
        </p:spPr>
        <p:txBody>
          <a:bodyPr/>
          <a:lstStyle>
            <a:lvl1pPr marL="0" indent="0">
              <a:buNone/>
              <a:defRPr/>
            </a:lvl1pPr>
          </a:lstStyle>
          <a:p>
            <a:r>
              <a:rPr lang="en-GB"/>
              <a:t>Click icon to add picture</a:t>
            </a:r>
          </a:p>
        </p:txBody>
      </p:sp>
      <p:sp>
        <p:nvSpPr>
          <p:cNvPr id="25" name="Text Placeholder 2">
            <a:extLst>
              <a:ext uri="{FF2B5EF4-FFF2-40B4-BE49-F238E27FC236}">
                <a16:creationId xmlns:a16="http://schemas.microsoft.com/office/drawing/2014/main" id="{194B17CB-70C3-4E08-B0B8-2EAE4552125C}"/>
              </a:ext>
            </a:extLst>
          </p:cNvPr>
          <p:cNvSpPr>
            <a:spLocks noGrp="1"/>
          </p:cNvSpPr>
          <p:nvPr>
            <p:ph type="body" idx="18"/>
          </p:nvPr>
        </p:nvSpPr>
        <p:spPr>
          <a:xfrm>
            <a:off x="4546600" y="3180224"/>
            <a:ext cx="3098800" cy="505950"/>
          </a:xfrm>
        </p:spPr>
        <p:txBody>
          <a:bodyPr anchor="t" anchorCtr="0">
            <a:normAutofit/>
          </a:bodyPr>
          <a:lstStyle>
            <a:lvl1pPr marL="0" indent="0">
              <a:buNone/>
              <a:defRPr sz="18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6" name="Text Placeholder 2">
            <a:extLst>
              <a:ext uri="{FF2B5EF4-FFF2-40B4-BE49-F238E27FC236}">
                <a16:creationId xmlns:a16="http://schemas.microsoft.com/office/drawing/2014/main" id="{7303D22B-7157-4CFD-8F56-869518F35EFB}"/>
              </a:ext>
            </a:extLst>
          </p:cNvPr>
          <p:cNvSpPr>
            <a:spLocks noGrp="1"/>
          </p:cNvSpPr>
          <p:nvPr>
            <p:ph type="body" idx="19"/>
          </p:nvPr>
        </p:nvSpPr>
        <p:spPr>
          <a:xfrm>
            <a:off x="7825129" y="3180224"/>
            <a:ext cx="3098800" cy="505950"/>
          </a:xfrm>
        </p:spPr>
        <p:txBody>
          <a:bodyPr anchor="t" anchorCtr="0">
            <a:normAutofit/>
          </a:bodyPr>
          <a:lstStyle>
            <a:lvl1pPr marL="0" indent="0">
              <a:buNone/>
              <a:defRPr sz="18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7" name="Text Placeholder 2">
            <a:extLst>
              <a:ext uri="{FF2B5EF4-FFF2-40B4-BE49-F238E27FC236}">
                <a16:creationId xmlns:a16="http://schemas.microsoft.com/office/drawing/2014/main" id="{13A8A682-A95F-4742-855C-E48D2B0DDE34}"/>
              </a:ext>
            </a:extLst>
          </p:cNvPr>
          <p:cNvSpPr>
            <a:spLocks noGrp="1"/>
          </p:cNvSpPr>
          <p:nvPr>
            <p:ph type="body" idx="20"/>
          </p:nvPr>
        </p:nvSpPr>
        <p:spPr>
          <a:xfrm>
            <a:off x="1270000" y="6074235"/>
            <a:ext cx="3098800" cy="505950"/>
          </a:xfrm>
        </p:spPr>
        <p:txBody>
          <a:bodyPr anchor="t" anchorCtr="0">
            <a:normAutofit/>
          </a:bodyPr>
          <a:lstStyle>
            <a:lvl1pPr marL="0" indent="0">
              <a:buNone/>
              <a:defRPr sz="18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8" name="Text Placeholder 2">
            <a:extLst>
              <a:ext uri="{FF2B5EF4-FFF2-40B4-BE49-F238E27FC236}">
                <a16:creationId xmlns:a16="http://schemas.microsoft.com/office/drawing/2014/main" id="{676CE1EF-558E-4852-A19F-27DD29062B7D}"/>
              </a:ext>
            </a:extLst>
          </p:cNvPr>
          <p:cNvSpPr>
            <a:spLocks noGrp="1"/>
          </p:cNvSpPr>
          <p:nvPr>
            <p:ph type="body" idx="21"/>
          </p:nvPr>
        </p:nvSpPr>
        <p:spPr>
          <a:xfrm>
            <a:off x="4546600" y="6074235"/>
            <a:ext cx="3098800" cy="505950"/>
          </a:xfrm>
        </p:spPr>
        <p:txBody>
          <a:bodyPr anchor="t" anchorCtr="0">
            <a:normAutofit/>
          </a:bodyPr>
          <a:lstStyle>
            <a:lvl1pPr marL="0" indent="0">
              <a:buNone/>
              <a:defRPr sz="18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9" name="Text Placeholder 2">
            <a:extLst>
              <a:ext uri="{FF2B5EF4-FFF2-40B4-BE49-F238E27FC236}">
                <a16:creationId xmlns:a16="http://schemas.microsoft.com/office/drawing/2014/main" id="{787EB82A-289A-42DA-B315-D73C7C5A62AB}"/>
              </a:ext>
            </a:extLst>
          </p:cNvPr>
          <p:cNvSpPr>
            <a:spLocks noGrp="1"/>
          </p:cNvSpPr>
          <p:nvPr>
            <p:ph type="body" idx="22"/>
          </p:nvPr>
        </p:nvSpPr>
        <p:spPr>
          <a:xfrm>
            <a:off x="7825129" y="6074235"/>
            <a:ext cx="3098800" cy="505950"/>
          </a:xfrm>
        </p:spPr>
        <p:txBody>
          <a:bodyPr anchor="t" anchorCtr="0">
            <a:normAutofit/>
          </a:bodyPr>
          <a:lstStyle>
            <a:lvl1pPr marL="0" indent="0">
              <a:buNone/>
              <a:defRPr sz="1800" b="0">
                <a:latin typeface="+mn-lt"/>
                <a:ea typeface="Roboto Slab Light"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30" name="Date Placeholder 4">
            <a:extLst>
              <a:ext uri="{FF2B5EF4-FFF2-40B4-BE49-F238E27FC236}">
                <a16:creationId xmlns:a16="http://schemas.microsoft.com/office/drawing/2014/main" id="{E2DC088B-DF7B-4198-80A5-F3A2996E1564}"/>
              </a:ext>
            </a:extLst>
          </p:cNvPr>
          <p:cNvSpPr>
            <a:spLocks noGrp="1"/>
          </p:cNvSpPr>
          <p:nvPr>
            <p:ph type="dt" sz="half" idx="10"/>
          </p:nvPr>
        </p:nvSpPr>
        <p:spPr>
          <a:xfrm>
            <a:off x="177800" y="6346882"/>
            <a:ext cx="2743200" cy="365125"/>
          </a:xfrm>
        </p:spPr>
        <p:txBody>
          <a:bodyPr/>
          <a:lstStyle/>
          <a:p>
            <a:fld id="{846CE7D5-CF57-46EF-B807-FDD0502418D4}" type="datetimeFigureOut">
              <a:rPr lang="en-US" smtClean="0"/>
              <a:t>11/21/2023</a:t>
            </a:fld>
            <a:endParaRPr lang="en-US"/>
          </a:p>
        </p:txBody>
      </p:sp>
      <p:sp>
        <p:nvSpPr>
          <p:cNvPr id="31" name="Footer Placeholder 5">
            <a:extLst>
              <a:ext uri="{FF2B5EF4-FFF2-40B4-BE49-F238E27FC236}">
                <a16:creationId xmlns:a16="http://schemas.microsoft.com/office/drawing/2014/main" id="{CB5560D6-E3A2-40BB-A9AD-C90EBA7F5FF6}"/>
              </a:ext>
            </a:extLst>
          </p:cNvPr>
          <p:cNvSpPr>
            <a:spLocks noGrp="1"/>
          </p:cNvSpPr>
          <p:nvPr>
            <p:ph type="ftr" sz="quarter" idx="11"/>
          </p:nvPr>
        </p:nvSpPr>
        <p:spPr>
          <a:xfrm>
            <a:off x="4038600" y="6334764"/>
            <a:ext cx="4114800" cy="365125"/>
          </a:xfrm>
        </p:spPr>
        <p:txBody>
          <a:bodyPr/>
          <a:lstStyle/>
          <a:p>
            <a:endParaRPr lang="en-US"/>
          </a:p>
        </p:txBody>
      </p:sp>
      <p:sp>
        <p:nvSpPr>
          <p:cNvPr id="32" name="Slide Number Placeholder 6">
            <a:extLst>
              <a:ext uri="{FF2B5EF4-FFF2-40B4-BE49-F238E27FC236}">
                <a16:creationId xmlns:a16="http://schemas.microsoft.com/office/drawing/2014/main" id="{AD2ED7AE-B13B-4D16-A3D3-C6D4FC0BB0AB}"/>
              </a:ext>
            </a:extLst>
          </p:cNvPr>
          <p:cNvSpPr>
            <a:spLocks noGrp="1"/>
          </p:cNvSpPr>
          <p:nvPr>
            <p:ph type="sldNum" sz="quarter" idx="23"/>
          </p:nvPr>
        </p:nvSpPr>
        <p:spPr>
          <a:xfrm>
            <a:off x="9271000" y="6334764"/>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3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DE79-8977-4BF1-939B-0AF899502966}"/>
              </a:ext>
            </a:extLst>
          </p:cNvPr>
          <p:cNvSpPr>
            <a:spLocks noGrp="1"/>
          </p:cNvSpPr>
          <p:nvPr>
            <p:ph type="title"/>
          </p:nvPr>
        </p:nvSpPr>
        <p:spPr>
          <a:xfrm>
            <a:off x="1270000" y="401638"/>
            <a:ext cx="74676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562A316C-AB4E-4125-AE70-E7533AFE9E94}"/>
              </a:ext>
            </a:extLst>
          </p:cNvPr>
          <p:cNvSpPr>
            <a:spLocks noGrp="1"/>
          </p:cNvSpPr>
          <p:nvPr>
            <p:ph sz="half" idx="1"/>
          </p:nvPr>
        </p:nvSpPr>
        <p:spPr>
          <a:xfrm>
            <a:off x="1265239" y="1585913"/>
            <a:ext cx="4195762" cy="4478338"/>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F87EC5-72F9-476E-A1A1-6CB1CD9A5191}"/>
              </a:ext>
            </a:extLst>
          </p:cNvPr>
          <p:cNvSpPr>
            <a:spLocks noGrp="1"/>
          </p:cNvSpPr>
          <p:nvPr>
            <p:ph sz="half" idx="2"/>
          </p:nvPr>
        </p:nvSpPr>
        <p:spPr>
          <a:xfrm>
            <a:off x="5638801" y="1585913"/>
            <a:ext cx="4195762" cy="4478338"/>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F15633A-04DD-4C27-BA55-D12E588BE6C9}"/>
              </a:ext>
            </a:extLst>
          </p:cNvPr>
          <p:cNvSpPr>
            <a:spLocks noGrp="1"/>
          </p:cNvSpPr>
          <p:nvPr>
            <p:ph type="dt" sz="half" idx="10"/>
          </p:nvPr>
        </p:nvSpPr>
        <p:spPr/>
        <p:txBody>
          <a:bodyPr wrap="square"/>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E98B724A-937A-46B3-B68B-00ABD00A0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97FAE-A1F7-4515-9664-A4D6A1DEC407}"/>
              </a:ext>
            </a:extLst>
          </p:cNvPr>
          <p:cNvSpPr>
            <a:spLocks noGrp="1"/>
          </p:cNvSpPr>
          <p:nvPr>
            <p:ph type="sldNum" sz="quarter" idx="12"/>
          </p:nvPr>
        </p:nvSpPr>
        <p:spPr/>
        <p:txBody>
          <a:bodyPr wrap="square"/>
          <a:lstStyle/>
          <a:p>
            <a:fld id="{330EA680-D336-4FF7-8B7A-9848BB0A1C32}" type="slidenum">
              <a:rPr lang="en-US" smtClean="0"/>
              <a:t>‹#›</a:t>
            </a:fld>
            <a:endParaRPr lang="en-US"/>
          </a:p>
        </p:txBody>
      </p:sp>
      <p:cxnSp>
        <p:nvCxnSpPr>
          <p:cNvPr id="8" name="Straight Connector 7">
            <a:extLst>
              <a:ext uri="{FF2B5EF4-FFF2-40B4-BE49-F238E27FC236}">
                <a16:creationId xmlns:a16="http://schemas.microsoft.com/office/drawing/2014/main" id="{6211D57E-B433-4B7F-B0FD-709255AE58BF}"/>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1668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ACE1-2C77-428C-8954-776A6A5D7BA9}"/>
              </a:ext>
            </a:extLst>
          </p:cNvPr>
          <p:cNvSpPr>
            <a:spLocks noGrp="1"/>
          </p:cNvSpPr>
          <p:nvPr>
            <p:ph type="title"/>
          </p:nvPr>
        </p:nvSpPr>
        <p:spPr>
          <a:xfrm>
            <a:off x="1270000" y="401638"/>
            <a:ext cx="9347200" cy="908050"/>
          </a:xfrm>
        </p:spPr>
        <p:txBody>
          <a:bodyPr/>
          <a:lstStyle/>
          <a:p>
            <a:r>
              <a:rPr lang="en-GB"/>
              <a:t>Click to edit Master title style</a:t>
            </a:r>
          </a:p>
        </p:txBody>
      </p:sp>
      <p:sp>
        <p:nvSpPr>
          <p:cNvPr id="3" name="Text Placeholder 2">
            <a:extLst>
              <a:ext uri="{FF2B5EF4-FFF2-40B4-BE49-F238E27FC236}">
                <a16:creationId xmlns:a16="http://schemas.microsoft.com/office/drawing/2014/main" id="{1E6D0D98-5BE4-4185-8255-9AD2A9567D07}"/>
              </a:ext>
            </a:extLst>
          </p:cNvPr>
          <p:cNvSpPr>
            <a:spLocks noGrp="1"/>
          </p:cNvSpPr>
          <p:nvPr>
            <p:ph type="body" idx="1"/>
          </p:nvPr>
        </p:nvSpPr>
        <p:spPr>
          <a:xfrm>
            <a:off x="1265237" y="4756149"/>
            <a:ext cx="4195763" cy="1603403"/>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a:extLst>
              <a:ext uri="{FF2B5EF4-FFF2-40B4-BE49-F238E27FC236}">
                <a16:creationId xmlns:a16="http://schemas.microsoft.com/office/drawing/2014/main" id="{E85DE856-C7CA-46AC-948B-027C1C1016D4}"/>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8" name="Footer Placeholder 7">
            <a:extLst>
              <a:ext uri="{FF2B5EF4-FFF2-40B4-BE49-F238E27FC236}">
                <a16:creationId xmlns:a16="http://schemas.microsoft.com/office/drawing/2014/main" id="{FB76F1D5-16DB-46E9-8AED-BD807994F7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A22B0-B476-4EA5-9510-07D5B9BCAE99}"/>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0" name="Content Placeholder 2">
            <a:extLst>
              <a:ext uri="{FF2B5EF4-FFF2-40B4-BE49-F238E27FC236}">
                <a16:creationId xmlns:a16="http://schemas.microsoft.com/office/drawing/2014/main" id="{542E70E3-0E81-44AD-9FC6-AA6D0D70A667}"/>
              </a:ext>
            </a:extLst>
          </p:cNvPr>
          <p:cNvSpPr>
            <a:spLocks noGrp="1"/>
          </p:cNvSpPr>
          <p:nvPr>
            <p:ph sz="half" idx="13"/>
          </p:nvPr>
        </p:nvSpPr>
        <p:spPr>
          <a:xfrm>
            <a:off x="1265239" y="1585913"/>
            <a:ext cx="4195762" cy="2894012"/>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3">
            <a:extLst>
              <a:ext uri="{FF2B5EF4-FFF2-40B4-BE49-F238E27FC236}">
                <a16:creationId xmlns:a16="http://schemas.microsoft.com/office/drawing/2014/main" id="{FD43761E-F195-4392-924E-F26AAC460F2F}"/>
              </a:ext>
            </a:extLst>
          </p:cNvPr>
          <p:cNvSpPr>
            <a:spLocks noGrp="1"/>
          </p:cNvSpPr>
          <p:nvPr>
            <p:ph sz="half" idx="2"/>
          </p:nvPr>
        </p:nvSpPr>
        <p:spPr>
          <a:xfrm>
            <a:off x="5638801" y="1585913"/>
            <a:ext cx="4195762" cy="2894012"/>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2">
            <a:extLst>
              <a:ext uri="{FF2B5EF4-FFF2-40B4-BE49-F238E27FC236}">
                <a16:creationId xmlns:a16="http://schemas.microsoft.com/office/drawing/2014/main" id="{9EC8E552-3D69-4E29-978C-6E90DA2CD097}"/>
              </a:ext>
            </a:extLst>
          </p:cNvPr>
          <p:cNvSpPr>
            <a:spLocks noGrp="1"/>
          </p:cNvSpPr>
          <p:nvPr>
            <p:ph type="body" idx="14"/>
          </p:nvPr>
        </p:nvSpPr>
        <p:spPr>
          <a:xfrm>
            <a:off x="5634037" y="4756149"/>
            <a:ext cx="4195763" cy="1603403"/>
          </a:xfrm>
        </p:spPr>
        <p:txBody>
          <a:bodyPr anchor="t" anchorCtr="0">
            <a:normAutofit/>
          </a:bodyPr>
          <a:lstStyle>
            <a:lvl1pPr marL="0" indent="0">
              <a:buNone/>
              <a:defRPr sz="2000" b="0">
                <a:latin typeface="+mn-lt"/>
                <a:ea typeface="Roboto Slab Light"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cxnSp>
        <p:nvCxnSpPr>
          <p:cNvPr id="13" name="Straight Connector 12">
            <a:extLst>
              <a:ext uri="{FF2B5EF4-FFF2-40B4-BE49-F238E27FC236}">
                <a16:creationId xmlns:a16="http://schemas.microsoft.com/office/drawing/2014/main" id="{AB5C6ADD-A9D1-46A1-A72B-EB238BAFD73C}"/>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61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1270001" y="1602431"/>
            <a:ext cx="4191000" cy="446181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0" y="401638"/>
            <a:ext cx="8293100" cy="908050"/>
          </a:xfrm>
        </p:spPr>
        <p:txBody>
          <a:bodyPr/>
          <a:lstStyle/>
          <a:p>
            <a:r>
              <a:rPr lang="en-GB"/>
              <a:t>Click to edit Master title style</a:t>
            </a:r>
          </a:p>
        </p:txBody>
      </p:sp>
      <p:sp>
        <p:nvSpPr>
          <p:cNvPr id="16" name="Partial Circle 15">
            <a:extLst>
              <a:ext uri="{FF2B5EF4-FFF2-40B4-BE49-F238E27FC236}">
                <a16:creationId xmlns:a16="http://schemas.microsoft.com/office/drawing/2014/main" id="{C5D1C9CE-5F72-4006-8471-6448D4ABF045}"/>
              </a:ext>
            </a:extLst>
          </p:cNvPr>
          <p:cNvSpPr/>
          <p:nvPr/>
        </p:nvSpPr>
        <p:spPr>
          <a:xfrm>
            <a:off x="6731000" y="1584325"/>
            <a:ext cx="4076700" cy="4076700"/>
          </a:xfrm>
          <a:prstGeom prst="pie">
            <a:avLst>
              <a:gd name="adj1" fmla="val 0"/>
              <a:gd name="adj2" fmla="val 5416861"/>
            </a:avLst>
          </a:prstGeom>
          <a:noFill/>
          <a:ln w="142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Picture Placeholder 9">
            <a:extLst>
              <a:ext uri="{FF2B5EF4-FFF2-40B4-BE49-F238E27FC236}">
                <a16:creationId xmlns:a16="http://schemas.microsoft.com/office/drawing/2014/main" id="{F5D8416B-3EBF-4D1F-B16F-F7E9ED0AB899}"/>
              </a:ext>
            </a:extLst>
          </p:cNvPr>
          <p:cNvSpPr>
            <a:spLocks noGrp="1"/>
          </p:cNvSpPr>
          <p:nvPr>
            <p:ph type="pic" sz="quarter" idx="13"/>
          </p:nvPr>
        </p:nvSpPr>
        <p:spPr>
          <a:xfrm>
            <a:off x="6731000" y="1584325"/>
            <a:ext cx="4076700" cy="4076700"/>
          </a:xfrm>
          <a:prstGeom prst="ellipse">
            <a:avLst/>
          </a:prstGeom>
        </p:spPr>
        <p:txBody>
          <a:bodyPr/>
          <a:lstStyle>
            <a:lvl1pPr marL="0" indent="0">
              <a:buNone/>
              <a:defRPr/>
            </a:lvl1pPr>
          </a:lstStyle>
          <a:p>
            <a:r>
              <a:rPr lang="en-GB"/>
              <a:t>Click icon to add picture</a:t>
            </a:r>
          </a:p>
        </p:txBody>
      </p:sp>
      <p:cxnSp>
        <p:nvCxnSpPr>
          <p:cNvPr id="18" name="Straight Connector 17">
            <a:extLst>
              <a:ext uri="{FF2B5EF4-FFF2-40B4-BE49-F238E27FC236}">
                <a16:creationId xmlns:a16="http://schemas.microsoft.com/office/drawing/2014/main" id="{5D42A718-8C94-4C03-B216-B798A8D09866}"/>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9359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squa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1270001" y="1602431"/>
            <a:ext cx="4191000" cy="446181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0" y="401638"/>
            <a:ext cx="8293100" cy="908050"/>
          </a:xfrm>
        </p:spPr>
        <p:txBody>
          <a:bodyPr/>
          <a:lstStyle/>
          <a:p>
            <a:r>
              <a:rPr lang="en-GB"/>
              <a:t>Click to edit Master title style</a:t>
            </a:r>
          </a:p>
        </p:txBody>
      </p:sp>
      <p:cxnSp>
        <p:nvCxnSpPr>
          <p:cNvPr id="18" name="Straight Connector 17">
            <a:extLst>
              <a:ext uri="{FF2B5EF4-FFF2-40B4-BE49-F238E27FC236}">
                <a16:creationId xmlns:a16="http://schemas.microsoft.com/office/drawing/2014/main" id="{5D42A718-8C94-4C03-B216-B798A8D09866}"/>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
        <p:nvSpPr>
          <p:cNvPr id="10" name="Picture Placeholder 9">
            <a:extLst>
              <a:ext uri="{FF2B5EF4-FFF2-40B4-BE49-F238E27FC236}">
                <a16:creationId xmlns:a16="http://schemas.microsoft.com/office/drawing/2014/main" id="{96F08282-8C30-46F3-A5D3-9A5E094CE407}"/>
              </a:ext>
            </a:extLst>
          </p:cNvPr>
          <p:cNvSpPr>
            <a:spLocks noGrp="1"/>
          </p:cNvSpPr>
          <p:nvPr>
            <p:ph type="pic" sz="quarter" idx="13"/>
          </p:nvPr>
        </p:nvSpPr>
        <p:spPr>
          <a:xfrm>
            <a:off x="6731000" y="1584325"/>
            <a:ext cx="4076700" cy="4076700"/>
          </a:xfrm>
          <a:prstGeom prst="rect">
            <a:avLst/>
          </a:prstGeo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83543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A2DDC-A896-4800-8331-EFA6F1AD01F2}"/>
              </a:ext>
            </a:extLst>
          </p:cNvPr>
          <p:cNvSpPr>
            <a:spLocks noGrp="1"/>
          </p:cNvSpPr>
          <p:nvPr>
            <p:ph type="body" sz="half" idx="2"/>
          </p:nvPr>
        </p:nvSpPr>
        <p:spPr>
          <a:xfrm>
            <a:off x="8280400" y="1592263"/>
            <a:ext cx="3098800" cy="4471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46C7CA-EB83-4311-A7A3-79AB16DC2A15}"/>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a:extLst>
              <a:ext uri="{FF2B5EF4-FFF2-40B4-BE49-F238E27FC236}">
                <a16:creationId xmlns:a16="http://schemas.microsoft.com/office/drawing/2014/main" id="{32AE031D-352C-478E-9B03-B47619E07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0F24-9D20-4B06-ACD6-F1003CBE62DE}"/>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5" name="Title 1">
            <a:extLst>
              <a:ext uri="{FF2B5EF4-FFF2-40B4-BE49-F238E27FC236}">
                <a16:creationId xmlns:a16="http://schemas.microsoft.com/office/drawing/2014/main" id="{1C88B902-9172-40CB-A355-78712714E08A}"/>
              </a:ext>
            </a:extLst>
          </p:cNvPr>
          <p:cNvSpPr>
            <a:spLocks noGrp="1"/>
          </p:cNvSpPr>
          <p:nvPr>
            <p:ph type="title"/>
          </p:nvPr>
        </p:nvSpPr>
        <p:spPr>
          <a:xfrm>
            <a:off x="1270000" y="401638"/>
            <a:ext cx="8293100" cy="90805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1AD9A68F-9A69-4367-8857-FEB622731E82}"/>
              </a:ext>
            </a:extLst>
          </p:cNvPr>
          <p:cNvSpPr>
            <a:spLocks noGrp="1"/>
          </p:cNvSpPr>
          <p:nvPr>
            <p:ph sz="quarter" idx="13"/>
          </p:nvPr>
        </p:nvSpPr>
        <p:spPr>
          <a:xfrm>
            <a:off x="1270000" y="1592263"/>
            <a:ext cx="6375400" cy="4471987"/>
          </a:xfrm>
        </p:spPr>
        <p:txBody>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1" name="Straight Connector 10">
            <a:extLst>
              <a:ext uri="{FF2B5EF4-FFF2-40B4-BE49-F238E27FC236}">
                <a16:creationId xmlns:a16="http://schemas.microsoft.com/office/drawing/2014/main" id="{D884DD35-762E-4444-B8FE-EFD540C9DF6F}"/>
              </a:ext>
            </a:extLst>
          </p:cNvPr>
          <p:cNvCxnSpPr>
            <a:cxnSpLocks/>
          </p:cNvCxnSpPr>
          <p:nvPr/>
        </p:nvCxnSpPr>
        <p:spPr>
          <a:xfrm>
            <a:off x="1268874" y="1332836"/>
            <a:ext cx="2007726" cy="0"/>
          </a:xfrm>
          <a:prstGeom prst="line">
            <a:avLst/>
          </a:prstGeom>
          <a:ln w="4445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6799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7.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raphic 15">
            <a:extLst>
              <a:ext uri="{FF2B5EF4-FFF2-40B4-BE49-F238E27FC236}">
                <a16:creationId xmlns:a16="http://schemas.microsoft.com/office/drawing/2014/main" id="{49BD9E3F-9965-4DC9-B757-C4D676F58CFE}"/>
              </a:ext>
            </a:extLst>
          </p:cNvPr>
          <p:cNvSpPr/>
          <p:nvPr/>
        </p:nvSpPr>
        <p:spPr>
          <a:xfrm>
            <a:off x="-7640536" y="3495675"/>
            <a:ext cx="13471321" cy="7520146"/>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1379"/>
                  <a:pt x="4023456" y="3258007"/>
                  <a:pt x="3486246" y="3134182"/>
                </a:cubicBezTo>
                <a:cubicBezTo>
                  <a:pt x="2478501" y="2903677"/>
                  <a:pt x="1944148" y="3917137"/>
                  <a:pt x="1095471" y="3686632"/>
                </a:cubicBezTo>
                <a:cubicBezTo>
                  <a:pt x="466821" y="3516134"/>
                  <a:pt x="7715" y="2755087"/>
                  <a:pt x="95" y="2105482"/>
                </a:cubicBezTo>
                <a:cubicBezTo>
                  <a:pt x="-13240" y="961529"/>
                  <a:pt x="1372648" y="-24308"/>
                  <a:pt x="2476596" y="457"/>
                </a:cubicBezTo>
                <a:cubicBezTo>
                  <a:pt x="3573876" y="26174"/>
                  <a:pt x="3872961" y="1038682"/>
                  <a:pt x="5200746" y="1048207"/>
                </a:cubicBezTo>
                <a:cubicBezTo>
                  <a:pt x="6048471" y="1054874"/>
                  <a:pt x="6326601" y="646252"/>
                  <a:pt x="6734271" y="876757"/>
                </a:cubicBezTo>
                <a:close/>
              </a:path>
            </a:pathLst>
          </a:custGeom>
          <a:solidFill>
            <a:srgbClr val="FFE29E"/>
          </a:solidFill>
          <a:ln w="9525" cap="flat">
            <a:noFill/>
            <a:prstDash val="solid"/>
            <a:miter/>
          </a:ln>
        </p:spPr>
        <p:txBody>
          <a:bodyPr rtlCol="0" anchor="ctr"/>
          <a:lstStyle/>
          <a:p>
            <a:endParaRPr lang="en-GB"/>
          </a:p>
        </p:txBody>
      </p:sp>
      <p:sp>
        <p:nvSpPr>
          <p:cNvPr id="11" name="Graphic 11">
            <a:extLst>
              <a:ext uri="{FF2B5EF4-FFF2-40B4-BE49-F238E27FC236}">
                <a16:creationId xmlns:a16="http://schemas.microsoft.com/office/drawing/2014/main" id="{0507589E-640E-4EA2-9D92-BF4A042EA699}"/>
              </a:ext>
            </a:extLst>
          </p:cNvPr>
          <p:cNvSpPr/>
          <p:nvPr/>
        </p:nvSpPr>
        <p:spPr>
          <a:xfrm rot="13518623">
            <a:off x="4973625" y="-1478119"/>
            <a:ext cx="12396540" cy="6920167"/>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0427"/>
                  <a:pt x="4022503" y="3258007"/>
                  <a:pt x="3486246" y="3134182"/>
                </a:cubicBezTo>
                <a:cubicBezTo>
                  <a:pt x="2478501" y="2903677"/>
                  <a:pt x="1944148" y="3917137"/>
                  <a:pt x="1095471" y="3686632"/>
                </a:cubicBezTo>
                <a:cubicBezTo>
                  <a:pt x="466821" y="3516134"/>
                  <a:pt x="7715" y="2754134"/>
                  <a:pt x="95" y="2105482"/>
                </a:cubicBezTo>
                <a:cubicBezTo>
                  <a:pt x="-13240" y="961529"/>
                  <a:pt x="1372648" y="-24308"/>
                  <a:pt x="2476596" y="457"/>
                </a:cubicBezTo>
                <a:cubicBezTo>
                  <a:pt x="3573876" y="25222"/>
                  <a:pt x="3872961" y="1037729"/>
                  <a:pt x="5200746" y="1048207"/>
                </a:cubicBezTo>
                <a:cubicBezTo>
                  <a:pt x="6048471" y="1054874"/>
                  <a:pt x="6326601" y="646252"/>
                  <a:pt x="6734271" y="876757"/>
                </a:cubicBezTo>
                <a:close/>
              </a:path>
            </a:pathLst>
          </a:custGeom>
          <a:solidFill>
            <a:srgbClr val="7782D1"/>
          </a:solidFill>
          <a:ln w="9525"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626BBC96-6499-4F43-ACC6-4397E0A5303C}"/>
              </a:ext>
            </a:extLst>
          </p:cNvPr>
          <p:cNvSpPr>
            <a:spLocks noGrp="1"/>
          </p:cNvSpPr>
          <p:nvPr>
            <p:ph type="title"/>
          </p:nvPr>
        </p:nvSpPr>
        <p:spPr>
          <a:xfrm>
            <a:off x="1270000" y="393645"/>
            <a:ext cx="7467600" cy="908050"/>
          </a:xfrm>
          <a:prstGeom prst="rect">
            <a:avLst/>
          </a:prstGeom>
          <a:noFill/>
        </p:spPr>
        <p:txBody>
          <a:bodyPr vert="horz" lIns="0" tIns="0" rIns="0" bIns="0" rtlCol="0" anchor="b">
            <a:normAutofit/>
          </a:bodyPr>
          <a:lstStyle/>
          <a:p>
            <a:r>
              <a:rPr lang="en-GB"/>
              <a:t>Click to edit Master title style</a:t>
            </a:r>
          </a:p>
        </p:txBody>
      </p:sp>
      <p:sp>
        <p:nvSpPr>
          <p:cNvPr id="3" name="Text Placeholder 2">
            <a:extLst>
              <a:ext uri="{FF2B5EF4-FFF2-40B4-BE49-F238E27FC236}">
                <a16:creationId xmlns:a16="http://schemas.microsoft.com/office/drawing/2014/main" id="{E93B9B06-8C0C-42E6-8667-6E63D3CE5B46}"/>
              </a:ext>
            </a:extLst>
          </p:cNvPr>
          <p:cNvSpPr>
            <a:spLocks noGrp="1"/>
          </p:cNvSpPr>
          <p:nvPr>
            <p:ph type="body" idx="1"/>
          </p:nvPr>
        </p:nvSpPr>
        <p:spPr>
          <a:xfrm>
            <a:off x="1270000" y="1584325"/>
            <a:ext cx="7467600" cy="44799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9963B3-295B-4A43-A1FE-99B31716474C}"/>
              </a:ext>
            </a:extLst>
          </p:cNvPr>
          <p:cNvSpPr>
            <a:spLocks noGrp="1"/>
          </p:cNvSpPr>
          <p:nvPr>
            <p:ph type="dt" sz="half" idx="2"/>
          </p:nvPr>
        </p:nvSpPr>
        <p:spPr>
          <a:xfrm>
            <a:off x="177800" y="6346880"/>
            <a:ext cx="2743200" cy="365125"/>
          </a:xfrm>
          <a:prstGeom prst="rect">
            <a:avLst/>
          </a:prstGeom>
        </p:spPr>
        <p:txBody>
          <a:bodyPr vert="horz" wrap="square" lIns="0" tIns="0" rIns="0" bIns="0" rtlCol="0" anchor="b"/>
          <a:lstStyle>
            <a:lvl1pPr algn="l">
              <a:defRPr sz="1200">
                <a:solidFill>
                  <a:schemeClr val="tx1">
                    <a:tint val="75000"/>
                  </a:schemeClr>
                </a:solidFill>
              </a:defRPr>
            </a:lvl1p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CD1028F3-FBD7-454C-B4CB-06F2BB4BFACC}"/>
              </a:ext>
            </a:extLst>
          </p:cNvPr>
          <p:cNvSpPr>
            <a:spLocks noGrp="1"/>
          </p:cNvSpPr>
          <p:nvPr>
            <p:ph type="ftr" sz="quarter" idx="3"/>
          </p:nvPr>
        </p:nvSpPr>
        <p:spPr>
          <a:xfrm>
            <a:off x="4038600" y="6334762"/>
            <a:ext cx="4114800" cy="365125"/>
          </a:xfrm>
          <a:prstGeom prst="rect">
            <a:avLst/>
          </a:prstGeom>
        </p:spPr>
        <p:txBody>
          <a:bodyPr vert="horz" wrap="square" lIns="0" tIns="0" rIns="0" bIns="0" rtlCol="0" anchor="b"/>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58E88-8EAE-4499-B8BB-32E97A62BDA2}"/>
              </a:ext>
            </a:extLst>
          </p:cNvPr>
          <p:cNvSpPr>
            <a:spLocks noGrp="1"/>
          </p:cNvSpPr>
          <p:nvPr>
            <p:ph type="sldNum" sz="quarter" idx="4"/>
          </p:nvPr>
        </p:nvSpPr>
        <p:spPr>
          <a:xfrm>
            <a:off x="9271000" y="6334762"/>
            <a:ext cx="2743200" cy="365125"/>
          </a:xfrm>
          <a:prstGeom prst="rect">
            <a:avLst/>
          </a:prstGeom>
        </p:spPr>
        <p:txBody>
          <a:bodyPr vert="horz" wrap="square" lIns="0" tIns="0" rIns="0" bIns="0" rtlCol="0" anchor="b"/>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15" name="Picture 14" descr="A picture containing drawing&#10;&#10;Description automatically generated">
            <a:extLst>
              <a:ext uri="{FF2B5EF4-FFF2-40B4-BE49-F238E27FC236}">
                <a16:creationId xmlns:a16="http://schemas.microsoft.com/office/drawing/2014/main" id="{D12FDD2B-1A3F-43F2-954A-4C6A19571C2D}"/>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715500" y="228600"/>
            <a:ext cx="2250774" cy="657226"/>
          </a:xfrm>
          <a:prstGeom prst="rect">
            <a:avLst/>
          </a:prstGeom>
        </p:spPr>
      </p:pic>
    </p:spTree>
    <p:extLst>
      <p:ext uri="{BB962C8B-B14F-4D97-AF65-F5344CB8AC3E}">
        <p14:creationId xmlns:p14="http://schemas.microsoft.com/office/powerpoint/2010/main" val="3440568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0"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12">
          <p15:clr>
            <a:srgbClr val="F26B43"/>
          </p15:clr>
        </p15:guide>
        <p15:guide id="4" pos="688">
          <p15:clr>
            <a:srgbClr val="F26B43"/>
          </p15:clr>
        </p15:guide>
        <p15:guide id="5" pos="800">
          <p15:clr>
            <a:srgbClr val="F26B43"/>
          </p15:clr>
        </p15:guide>
        <p15:guide id="6" pos="1376">
          <p15:clr>
            <a:srgbClr val="F26B43"/>
          </p15:clr>
        </p15:guide>
        <p15:guide id="7" pos="1488">
          <p15:clr>
            <a:srgbClr val="F26B43"/>
          </p15:clr>
        </p15:guide>
        <p15:guide id="8" pos="2064">
          <p15:clr>
            <a:srgbClr val="F26B43"/>
          </p15:clr>
        </p15:guide>
        <p15:guide id="9" pos="2176">
          <p15:clr>
            <a:srgbClr val="F26B43"/>
          </p15:clr>
        </p15:guide>
        <p15:guide id="10" pos="2752">
          <p15:clr>
            <a:srgbClr val="F26B43"/>
          </p15:clr>
        </p15:guide>
        <p15:guide id="11" pos="2864">
          <p15:clr>
            <a:srgbClr val="F26B43"/>
          </p15:clr>
        </p15:guide>
        <p15:guide id="12" pos="3440">
          <p15:clr>
            <a:srgbClr val="F26B43"/>
          </p15:clr>
        </p15:guide>
        <p15:guide id="13" pos="3552">
          <p15:clr>
            <a:srgbClr val="F26B43"/>
          </p15:clr>
        </p15:guide>
        <p15:guide id="14" pos="4128">
          <p15:clr>
            <a:srgbClr val="F26B43"/>
          </p15:clr>
        </p15:guide>
        <p15:guide id="15" pos="4240">
          <p15:clr>
            <a:srgbClr val="F26B43"/>
          </p15:clr>
        </p15:guide>
        <p15:guide id="16" pos="4816">
          <p15:clr>
            <a:srgbClr val="F26B43"/>
          </p15:clr>
        </p15:guide>
        <p15:guide id="17" pos="4928">
          <p15:clr>
            <a:srgbClr val="F26B43"/>
          </p15:clr>
        </p15:guide>
        <p15:guide id="18" pos="5504">
          <p15:clr>
            <a:srgbClr val="F26B43"/>
          </p15:clr>
        </p15:guide>
        <p15:guide id="19" pos="5616">
          <p15:clr>
            <a:srgbClr val="F26B43"/>
          </p15:clr>
        </p15:guide>
        <p15:guide id="20" pos="6192">
          <p15:clr>
            <a:srgbClr val="F26B43"/>
          </p15:clr>
        </p15:guide>
        <p15:guide id="21" pos="6304">
          <p15:clr>
            <a:srgbClr val="F26B43"/>
          </p15:clr>
        </p15:guide>
        <p15:guide id="22" pos="6880">
          <p15:clr>
            <a:srgbClr val="F26B43"/>
          </p15:clr>
        </p15:guide>
        <p15:guide id="23" pos="6992">
          <p15:clr>
            <a:srgbClr val="F26B43"/>
          </p15:clr>
        </p15:guide>
        <p15:guide id="24" pos="7568">
          <p15:clr>
            <a:srgbClr val="F26B43"/>
          </p15:clr>
        </p15:guide>
        <p15:guide id="25" orient="horz">
          <p15:clr>
            <a:srgbClr val="F26B43"/>
          </p15:clr>
        </p15:guide>
        <p15:guide id="26" orient="horz" pos="4320">
          <p15:clr>
            <a:srgbClr val="F26B43"/>
          </p15:clr>
        </p15:guide>
        <p15:guide id="27" orient="horz" pos="326">
          <p15:clr>
            <a:srgbClr val="F26B43"/>
          </p15:clr>
        </p15:guide>
        <p15:guide id="28" orient="horz" pos="499">
          <p15:clr>
            <a:srgbClr val="F26B43"/>
          </p15:clr>
        </p15:guide>
        <p15:guide id="29" orient="horz" pos="822">
          <p15:clr>
            <a:srgbClr val="F26B43"/>
          </p15:clr>
        </p15:guide>
        <p15:guide id="30" orient="horz" pos="1003">
          <p15:clr>
            <a:srgbClr val="F26B43"/>
          </p15:clr>
        </p15:guide>
        <p15:guide id="31" orient="horz" pos="1324">
          <p15:clr>
            <a:srgbClr val="F26B43"/>
          </p15:clr>
        </p15:guide>
        <p15:guide id="32" orient="horz" pos="1497">
          <p15:clr>
            <a:srgbClr val="F26B43"/>
          </p15:clr>
        </p15:guide>
        <p15:guide id="33" orient="horz" pos="1824">
          <p15:clr>
            <a:srgbClr val="F26B43"/>
          </p15:clr>
        </p15:guide>
        <p15:guide id="34" orient="horz" pos="1996">
          <p15:clr>
            <a:srgbClr val="F26B43"/>
          </p15:clr>
        </p15:guide>
        <p15:guide id="35" orient="horz" pos="2323">
          <p15:clr>
            <a:srgbClr val="F26B43"/>
          </p15:clr>
        </p15:guide>
        <p15:guide id="36" orient="horz" pos="2496">
          <p15:clr>
            <a:srgbClr val="F26B43"/>
          </p15:clr>
        </p15:guide>
        <p15:guide id="37" orient="horz" pos="2822">
          <p15:clr>
            <a:srgbClr val="F26B43"/>
          </p15:clr>
        </p15:guide>
        <p15:guide id="38" orient="horz" pos="2995">
          <p15:clr>
            <a:srgbClr val="F26B43"/>
          </p15:clr>
        </p15:guide>
        <p15:guide id="39" orient="horz" pos="3321">
          <p15:clr>
            <a:srgbClr val="F26B43"/>
          </p15:clr>
        </p15:guide>
        <p15:guide id="40" orient="horz" pos="3494">
          <p15:clr>
            <a:srgbClr val="F26B43"/>
          </p15:clr>
        </p15:guide>
        <p15:guide id="41" orient="horz" pos="3820">
          <p15:clr>
            <a:srgbClr val="F26B43"/>
          </p15:clr>
        </p15:guide>
        <p15:guide id="42" orient="horz" pos="39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raphic 15">
            <a:extLst>
              <a:ext uri="{FF2B5EF4-FFF2-40B4-BE49-F238E27FC236}">
                <a16:creationId xmlns:a16="http://schemas.microsoft.com/office/drawing/2014/main" id="{49BD9E3F-9965-4DC9-B757-C4D676F58CFE}"/>
              </a:ext>
            </a:extLst>
          </p:cNvPr>
          <p:cNvSpPr/>
          <p:nvPr/>
        </p:nvSpPr>
        <p:spPr>
          <a:xfrm>
            <a:off x="-7640536" y="3495675"/>
            <a:ext cx="13471321" cy="7520146"/>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1379"/>
                  <a:pt x="4023456" y="3258007"/>
                  <a:pt x="3486246" y="3134182"/>
                </a:cubicBezTo>
                <a:cubicBezTo>
                  <a:pt x="2478501" y="2903677"/>
                  <a:pt x="1944148" y="3917137"/>
                  <a:pt x="1095471" y="3686632"/>
                </a:cubicBezTo>
                <a:cubicBezTo>
                  <a:pt x="466821" y="3516134"/>
                  <a:pt x="7715" y="2755087"/>
                  <a:pt x="95" y="2105482"/>
                </a:cubicBezTo>
                <a:cubicBezTo>
                  <a:pt x="-13240" y="961529"/>
                  <a:pt x="1372648" y="-24308"/>
                  <a:pt x="2476596" y="457"/>
                </a:cubicBezTo>
                <a:cubicBezTo>
                  <a:pt x="3573876" y="26174"/>
                  <a:pt x="3872961" y="1038682"/>
                  <a:pt x="5200746" y="1048207"/>
                </a:cubicBezTo>
                <a:cubicBezTo>
                  <a:pt x="6048471" y="1054874"/>
                  <a:pt x="6326601" y="646252"/>
                  <a:pt x="6734271" y="876757"/>
                </a:cubicBezTo>
                <a:close/>
              </a:path>
            </a:pathLst>
          </a:custGeom>
          <a:solidFill>
            <a:srgbClr val="FFE29E"/>
          </a:solidFill>
          <a:ln w="9525" cap="flat">
            <a:noFill/>
            <a:prstDash val="solid"/>
            <a:miter/>
          </a:ln>
        </p:spPr>
        <p:txBody>
          <a:bodyPr rtlCol="0" anchor="ctr"/>
          <a:lstStyle/>
          <a:p>
            <a:endParaRPr lang="en-GB"/>
          </a:p>
        </p:txBody>
      </p:sp>
      <p:sp>
        <p:nvSpPr>
          <p:cNvPr id="11" name="Graphic 11">
            <a:extLst>
              <a:ext uri="{FF2B5EF4-FFF2-40B4-BE49-F238E27FC236}">
                <a16:creationId xmlns:a16="http://schemas.microsoft.com/office/drawing/2014/main" id="{0507589E-640E-4EA2-9D92-BF4A042EA699}"/>
              </a:ext>
            </a:extLst>
          </p:cNvPr>
          <p:cNvSpPr/>
          <p:nvPr/>
        </p:nvSpPr>
        <p:spPr>
          <a:xfrm rot="13518623">
            <a:off x="4973625" y="-1478119"/>
            <a:ext cx="12396540" cy="6920167"/>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0427"/>
                  <a:pt x="4022503" y="3258007"/>
                  <a:pt x="3486246" y="3134182"/>
                </a:cubicBezTo>
                <a:cubicBezTo>
                  <a:pt x="2478501" y="2903677"/>
                  <a:pt x="1944148" y="3917137"/>
                  <a:pt x="1095471" y="3686632"/>
                </a:cubicBezTo>
                <a:cubicBezTo>
                  <a:pt x="466821" y="3516134"/>
                  <a:pt x="7715" y="2754134"/>
                  <a:pt x="95" y="2105482"/>
                </a:cubicBezTo>
                <a:cubicBezTo>
                  <a:pt x="-13240" y="961529"/>
                  <a:pt x="1372648" y="-24308"/>
                  <a:pt x="2476596" y="457"/>
                </a:cubicBezTo>
                <a:cubicBezTo>
                  <a:pt x="3573876" y="25222"/>
                  <a:pt x="3872961" y="1037729"/>
                  <a:pt x="5200746" y="1048207"/>
                </a:cubicBezTo>
                <a:cubicBezTo>
                  <a:pt x="6048471" y="1054874"/>
                  <a:pt x="6326601" y="646252"/>
                  <a:pt x="6734271" y="876757"/>
                </a:cubicBezTo>
                <a:close/>
              </a:path>
            </a:pathLst>
          </a:custGeom>
          <a:solidFill>
            <a:srgbClr val="7782D1"/>
          </a:solidFill>
          <a:ln w="9525"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626BBC96-6499-4F43-ACC6-4397E0A5303C}"/>
              </a:ext>
            </a:extLst>
          </p:cNvPr>
          <p:cNvSpPr>
            <a:spLocks noGrp="1"/>
          </p:cNvSpPr>
          <p:nvPr>
            <p:ph type="title"/>
          </p:nvPr>
        </p:nvSpPr>
        <p:spPr>
          <a:xfrm>
            <a:off x="1270000" y="393645"/>
            <a:ext cx="7467600" cy="908050"/>
          </a:xfrm>
          <a:prstGeom prst="rect">
            <a:avLst/>
          </a:prstGeom>
          <a:noFill/>
        </p:spPr>
        <p:txBody>
          <a:bodyPr vert="horz" lIns="0" tIns="0" rIns="0" bIns="0" rtlCol="0" anchor="b">
            <a:normAutofit/>
          </a:bodyPr>
          <a:lstStyle/>
          <a:p>
            <a:r>
              <a:rPr lang="en-GB"/>
              <a:t>Click to edit Master title style</a:t>
            </a:r>
          </a:p>
        </p:txBody>
      </p:sp>
      <p:sp>
        <p:nvSpPr>
          <p:cNvPr id="3" name="Text Placeholder 2">
            <a:extLst>
              <a:ext uri="{FF2B5EF4-FFF2-40B4-BE49-F238E27FC236}">
                <a16:creationId xmlns:a16="http://schemas.microsoft.com/office/drawing/2014/main" id="{E93B9B06-8C0C-42E6-8667-6E63D3CE5B46}"/>
              </a:ext>
            </a:extLst>
          </p:cNvPr>
          <p:cNvSpPr>
            <a:spLocks noGrp="1"/>
          </p:cNvSpPr>
          <p:nvPr>
            <p:ph type="body" idx="1"/>
          </p:nvPr>
        </p:nvSpPr>
        <p:spPr>
          <a:xfrm>
            <a:off x="1270000" y="1584325"/>
            <a:ext cx="7467600" cy="44799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9963B3-295B-4A43-A1FE-99B31716474C}"/>
              </a:ext>
            </a:extLst>
          </p:cNvPr>
          <p:cNvSpPr>
            <a:spLocks noGrp="1"/>
          </p:cNvSpPr>
          <p:nvPr>
            <p:ph type="dt" sz="half" idx="2"/>
          </p:nvPr>
        </p:nvSpPr>
        <p:spPr>
          <a:xfrm>
            <a:off x="177800" y="6346880"/>
            <a:ext cx="2743200" cy="365125"/>
          </a:xfrm>
          <a:prstGeom prst="rect">
            <a:avLst/>
          </a:prstGeom>
        </p:spPr>
        <p:txBody>
          <a:bodyPr vert="horz" wrap="square" lIns="0" tIns="0" rIns="0" bIns="0" rtlCol="0" anchor="b"/>
          <a:lstStyle>
            <a:lvl1pPr algn="l">
              <a:defRPr sz="1200">
                <a:solidFill>
                  <a:schemeClr val="tx1">
                    <a:tint val="75000"/>
                  </a:schemeClr>
                </a:solidFill>
              </a:defRPr>
            </a:lvl1pPr>
          </a:lstStyle>
          <a:p>
            <a:fld id="{EE70D195-9BF2-4A43-9A49-827A40D24E5A}" type="datetimeFigureOut">
              <a:rPr lang="en-GB" smtClean="0"/>
              <a:t>21/11/2023</a:t>
            </a:fld>
            <a:endParaRPr lang="en-GB"/>
          </a:p>
        </p:txBody>
      </p:sp>
      <p:sp>
        <p:nvSpPr>
          <p:cNvPr id="5" name="Footer Placeholder 4">
            <a:extLst>
              <a:ext uri="{FF2B5EF4-FFF2-40B4-BE49-F238E27FC236}">
                <a16:creationId xmlns:a16="http://schemas.microsoft.com/office/drawing/2014/main" id="{CD1028F3-FBD7-454C-B4CB-06F2BB4BFACC}"/>
              </a:ext>
            </a:extLst>
          </p:cNvPr>
          <p:cNvSpPr>
            <a:spLocks noGrp="1"/>
          </p:cNvSpPr>
          <p:nvPr>
            <p:ph type="ftr" sz="quarter" idx="3"/>
          </p:nvPr>
        </p:nvSpPr>
        <p:spPr>
          <a:xfrm>
            <a:off x="4038600" y="6334762"/>
            <a:ext cx="4114800" cy="365125"/>
          </a:xfrm>
          <a:prstGeom prst="rect">
            <a:avLst/>
          </a:prstGeom>
        </p:spPr>
        <p:txBody>
          <a:bodyPr vert="horz" wrap="square" lIns="0" tIns="0" rIns="0" bIns="0" rtlCol="0" anchor="b"/>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358E88-8EAE-4499-B8BB-32E97A62BDA2}"/>
              </a:ext>
            </a:extLst>
          </p:cNvPr>
          <p:cNvSpPr>
            <a:spLocks noGrp="1"/>
          </p:cNvSpPr>
          <p:nvPr>
            <p:ph type="sldNum" sz="quarter" idx="4"/>
          </p:nvPr>
        </p:nvSpPr>
        <p:spPr>
          <a:xfrm>
            <a:off x="9271000" y="6334762"/>
            <a:ext cx="2743200" cy="365125"/>
          </a:xfrm>
          <a:prstGeom prst="rect">
            <a:avLst/>
          </a:prstGeom>
        </p:spPr>
        <p:txBody>
          <a:bodyPr vert="horz" wrap="square" lIns="0" tIns="0" rIns="0" bIns="0" rtlCol="0" anchor="b"/>
          <a:lstStyle>
            <a:lvl1pPr algn="r">
              <a:defRPr sz="1200">
                <a:solidFill>
                  <a:schemeClr val="tx1">
                    <a:tint val="75000"/>
                  </a:schemeClr>
                </a:solidFill>
              </a:defRPr>
            </a:lvl1pPr>
          </a:lstStyle>
          <a:p>
            <a:fld id="{708D79C1-B230-45F1-8DF0-490BD490185A}" type="slidenum">
              <a:rPr lang="en-GB" smtClean="0"/>
              <a:t>‹#›</a:t>
            </a:fld>
            <a:endParaRPr lang="en-GB"/>
          </a:p>
        </p:txBody>
      </p:sp>
      <p:pic>
        <p:nvPicPr>
          <p:cNvPr id="15" name="Picture 14" descr="A picture containing drawing&#10;&#10;Description automatically generated">
            <a:extLst>
              <a:ext uri="{FF2B5EF4-FFF2-40B4-BE49-F238E27FC236}">
                <a16:creationId xmlns:a16="http://schemas.microsoft.com/office/drawing/2014/main" id="{D12FDD2B-1A3F-43F2-954A-4C6A19571C2D}"/>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715500" y="228600"/>
            <a:ext cx="2250774" cy="657226"/>
          </a:xfrm>
          <a:prstGeom prst="rect">
            <a:avLst/>
          </a:prstGeom>
        </p:spPr>
      </p:pic>
    </p:spTree>
    <p:extLst>
      <p:ext uri="{BB962C8B-B14F-4D97-AF65-F5344CB8AC3E}">
        <p14:creationId xmlns:p14="http://schemas.microsoft.com/office/powerpoint/2010/main" val="35566164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marL="0"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12">
          <p15:clr>
            <a:srgbClr val="F26B43"/>
          </p15:clr>
        </p15:guide>
        <p15:guide id="4" pos="688">
          <p15:clr>
            <a:srgbClr val="F26B43"/>
          </p15:clr>
        </p15:guide>
        <p15:guide id="5" pos="800">
          <p15:clr>
            <a:srgbClr val="F26B43"/>
          </p15:clr>
        </p15:guide>
        <p15:guide id="6" pos="1376">
          <p15:clr>
            <a:srgbClr val="F26B43"/>
          </p15:clr>
        </p15:guide>
        <p15:guide id="7" pos="1488">
          <p15:clr>
            <a:srgbClr val="F26B43"/>
          </p15:clr>
        </p15:guide>
        <p15:guide id="8" pos="2064">
          <p15:clr>
            <a:srgbClr val="F26B43"/>
          </p15:clr>
        </p15:guide>
        <p15:guide id="9" pos="2176">
          <p15:clr>
            <a:srgbClr val="F26B43"/>
          </p15:clr>
        </p15:guide>
        <p15:guide id="10" pos="2752">
          <p15:clr>
            <a:srgbClr val="F26B43"/>
          </p15:clr>
        </p15:guide>
        <p15:guide id="11" pos="2864">
          <p15:clr>
            <a:srgbClr val="F26B43"/>
          </p15:clr>
        </p15:guide>
        <p15:guide id="12" pos="3440">
          <p15:clr>
            <a:srgbClr val="F26B43"/>
          </p15:clr>
        </p15:guide>
        <p15:guide id="13" pos="3552">
          <p15:clr>
            <a:srgbClr val="F26B43"/>
          </p15:clr>
        </p15:guide>
        <p15:guide id="14" pos="4128">
          <p15:clr>
            <a:srgbClr val="F26B43"/>
          </p15:clr>
        </p15:guide>
        <p15:guide id="15" pos="4240">
          <p15:clr>
            <a:srgbClr val="F26B43"/>
          </p15:clr>
        </p15:guide>
        <p15:guide id="16" pos="4816">
          <p15:clr>
            <a:srgbClr val="F26B43"/>
          </p15:clr>
        </p15:guide>
        <p15:guide id="17" pos="4928">
          <p15:clr>
            <a:srgbClr val="F26B43"/>
          </p15:clr>
        </p15:guide>
        <p15:guide id="18" pos="5504">
          <p15:clr>
            <a:srgbClr val="F26B43"/>
          </p15:clr>
        </p15:guide>
        <p15:guide id="19" pos="5616">
          <p15:clr>
            <a:srgbClr val="F26B43"/>
          </p15:clr>
        </p15:guide>
        <p15:guide id="20" pos="6192">
          <p15:clr>
            <a:srgbClr val="F26B43"/>
          </p15:clr>
        </p15:guide>
        <p15:guide id="21" pos="6304">
          <p15:clr>
            <a:srgbClr val="F26B43"/>
          </p15:clr>
        </p15:guide>
        <p15:guide id="22" pos="6880">
          <p15:clr>
            <a:srgbClr val="F26B43"/>
          </p15:clr>
        </p15:guide>
        <p15:guide id="23" pos="6992">
          <p15:clr>
            <a:srgbClr val="F26B43"/>
          </p15:clr>
        </p15:guide>
        <p15:guide id="24" pos="7568">
          <p15:clr>
            <a:srgbClr val="F26B43"/>
          </p15:clr>
        </p15:guide>
        <p15:guide id="25" orient="horz">
          <p15:clr>
            <a:srgbClr val="F26B43"/>
          </p15:clr>
        </p15:guide>
        <p15:guide id="26" orient="horz" pos="4320">
          <p15:clr>
            <a:srgbClr val="F26B43"/>
          </p15:clr>
        </p15:guide>
        <p15:guide id="27" orient="horz" pos="326">
          <p15:clr>
            <a:srgbClr val="F26B43"/>
          </p15:clr>
        </p15:guide>
        <p15:guide id="28" orient="horz" pos="499">
          <p15:clr>
            <a:srgbClr val="F26B43"/>
          </p15:clr>
        </p15:guide>
        <p15:guide id="29" orient="horz" pos="822">
          <p15:clr>
            <a:srgbClr val="F26B43"/>
          </p15:clr>
        </p15:guide>
        <p15:guide id="30" orient="horz" pos="1003">
          <p15:clr>
            <a:srgbClr val="F26B43"/>
          </p15:clr>
        </p15:guide>
        <p15:guide id="31" orient="horz" pos="1324">
          <p15:clr>
            <a:srgbClr val="F26B43"/>
          </p15:clr>
        </p15:guide>
        <p15:guide id="32" orient="horz" pos="1497">
          <p15:clr>
            <a:srgbClr val="F26B43"/>
          </p15:clr>
        </p15:guide>
        <p15:guide id="33" orient="horz" pos="1824">
          <p15:clr>
            <a:srgbClr val="F26B43"/>
          </p15:clr>
        </p15:guide>
        <p15:guide id="34" orient="horz" pos="1996">
          <p15:clr>
            <a:srgbClr val="F26B43"/>
          </p15:clr>
        </p15:guide>
        <p15:guide id="35" orient="horz" pos="2323">
          <p15:clr>
            <a:srgbClr val="F26B43"/>
          </p15:clr>
        </p15:guide>
        <p15:guide id="36" orient="horz" pos="2496">
          <p15:clr>
            <a:srgbClr val="F26B43"/>
          </p15:clr>
        </p15:guide>
        <p15:guide id="37" orient="horz" pos="2822">
          <p15:clr>
            <a:srgbClr val="F26B43"/>
          </p15:clr>
        </p15:guide>
        <p15:guide id="38" orient="horz" pos="2995">
          <p15:clr>
            <a:srgbClr val="F26B43"/>
          </p15:clr>
        </p15:guide>
        <p15:guide id="39" orient="horz" pos="3321">
          <p15:clr>
            <a:srgbClr val="F26B43"/>
          </p15:clr>
        </p15:guide>
        <p15:guide id="40" orient="horz" pos="3494">
          <p15:clr>
            <a:srgbClr val="F26B43"/>
          </p15:clr>
        </p15:guide>
        <p15:guide id="41" orient="horz" pos="3820">
          <p15:clr>
            <a:srgbClr val="F26B43"/>
          </p15:clr>
        </p15:guide>
        <p15:guide id="42" orient="horz" pos="39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aphic 11">
            <a:extLst>
              <a:ext uri="{FF2B5EF4-FFF2-40B4-BE49-F238E27FC236}">
                <a16:creationId xmlns:a16="http://schemas.microsoft.com/office/drawing/2014/main" id="{67F0D0C5-D090-482D-B286-B67E6C4B6B01}"/>
              </a:ext>
            </a:extLst>
          </p:cNvPr>
          <p:cNvSpPr/>
          <p:nvPr/>
        </p:nvSpPr>
        <p:spPr>
          <a:xfrm rot="15115115">
            <a:off x="4273357" y="-31083"/>
            <a:ext cx="12396540" cy="6920167"/>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0427"/>
                  <a:pt x="4022503" y="3258007"/>
                  <a:pt x="3486246" y="3134182"/>
                </a:cubicBezTo>
                <a:cubicBezTo>
                  <a:pt x="2478501" y="2903677"/>
                  <a:pt x="1944148" y="3917137"/>
                  <a:pt x="1095471" y="3686632"/>
                </a:cubicBezTo>
                <a:cubicBezTo>
                  <a:pt x="466821" y="3516134"/>
                  <a:pt x="7715" y="2754134"/>
                  <a:pt x="95" y="2105482"/>
                </a:cubicBezTo>
                <a:cubicBezTo>
                  <a:pt x="-13240" y="961529"/>
                  <a:pt x="1372648" y="-24308"/>
                  <a:pt x="2476596" y="457"/>
                </a:cubicBezTo>
                <a:cubicBezTo>
                  <a:pt x="3573876" y="25222"/>
                  <a:pt x="3872961" y="1037729"/>
                  <a:pt x="5200746" y="1048207"/>
                </a:cubicBezTo>
                <a:cubicBezTo>
                  <a:pt x="6048471" y="1054874"/>
                  <a:pt x="6326601" y="646252"/>
                  <a:pt x="6734271" y="876757"/>
                </a:cubicBezTo>
                <a:close/>
              </a:path>
            </a:pathLst>
          </a:custGeom>
          <a:solidFill>
            <a:srgbClr val="7782D1"/>
          </a:solidFill>
          <a:ln w="9525" cap="flat">
            <a:noFill/>
            <a:prstDash val="solid"/>
            <a:miter/>
          </a:ln>
        </p:spPr>
        <p:txBody>
          <a:bodyPr rtlCol="0" anchor="ctr"/>
          <a:lstStyle/>
          <a:p>
            <a:endParaRPr lang="en-GB"/>
          </a:p>
        </p:txBody>
      </p:sp>
      <p:pic>
        <p:nvPicPr>
          <p:cNvPr id="7" name="Picture 6" descr="A picture containing drawing&#10;&#10;Description automatically generated">
            <a:extLst>
              <a:ext uri="{FF2B5EF4-FFF2-40B4-BE49-F238E27FC236}">
                <a16:creationId xmlns:a16="http://schemas.microsoft.com/office/drawing/2014/main" id="{F830693E-E319-4139-905D-ABB5669B87A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15500" y="228600"/>
            <a:ext cx="2250774" cy="657226"/>
          </a:xfrm>
          <a:prstGeom prst="rect">
            <a:avLst/>
          </a:prstGeom>
        </p:spPr>
      </p:pic>
    </p:spTree>
    <p:extLst>
      <p:ext uri="{BB962C8B-B14F-4D97-AF65-F5344CB8AC3E}">
        <p14:creationId xmlns:p14="http://schemas.microsoft.com/office/powerpoint/2010/main" val="4095946243"/>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12">
          <p15:clr>
            <a:srgbClr val="F26B43"/>
          </p15:clr>
        </p15:guide>
        <p15:guide id="4" pos="688">
          <p15:clr>
            <a:srgbClr val="F26B43"/>
          </p15:clr>
        </p15:guide>
        <p15:guide id="5" pos="800">
          <p15:clr>
            <a:srgbClr val="F26B43"/>
          </p15:clr>
        </p15:guide>
        <p15:guide id="6" pos="1376">
          <p15:clr>
            <a:srgbClr val="F26B43"/>
          </p15:clr>
        </p15:guide>
        <p15:guide id="7" pos="1488">
          <p15:clr>
            <a:srgbClr val="F26B43"/>
          </p15:clr>
        </p15:guide>
        <p15:guide id="8" pos="2064">
          <p15:clr>
            <a:srgbClr val="F26B43"/>
          </p15:clr>
        </p15:guide>
        <p15:guide id="9" pos="2176">
          <p15:clr>
            <a:srgbClr val="F26B43"/>
          </p15:clr>
        </p15:guide>
        <p15:guide id="10" pos="2752">
          <p15:clr>
            <a:srgbClr val="F26B43"/>
          </p15:clr>
        </p15:guide>
        <p15:guide id="11" pos="2864">
          <p15:clr>
            <a:srgbClr val="F26B43"/>
          </p15:clr>
        </p15:guide>
        <p15:guide id="12" pos="3440">
          <p15:clr>
            <a:srgbClr val="F26B43"/>
          </p15:clr>
        </p15:guide>
        <p15:guide id="13" pos="3552">
          <p15:clr>
            <a:srgbClr val="F26B43"/>
          </p15:clr>
        </p15:guide>
        <p15:guide id="14" pos="4128">
          <p15:clr>
            <a:srgbClr val="F26B43"/>
          </p15:clr>
        </p15:guide>
        <p15:guide id="15" pos="4240">
          <p15:clr>
            <a:srgbClr val="F26B43"/>
          </p15:clr>
        </p15:guide>
        <p15:guide id="16" pos="4816">
          <p15:clr>
            <a:srgbClr val="F26B43"/>
          </p15:clr>
        </p15:guide>
        <p15:guide id="17" pos="4928">
          <p15:clr>
            <a:srgbClr val="F26B43"/>
          </p15:clr>
        </p15:guide>
        <p15:guide id="18" pos="5504">
          <p15:clr>
            <a:srgbClr val="F26B43"/>
          </p15:clr>
        </p15:guide>
        <p15:guide id="19" pos="5616">
          <p15:clr>
            <a:srgbClr val="F26B43"/>
          </p15:clr>
        </p15:guide>
        <p15:guide id="20" pos="6192">
          <p15:clr>
            <a:srgbClr val="F26B43"/>
          </p15:clr>
        </p15:guide>
        <p15:guide id="21" pos="6304">
          <p15:clr>
            <a:srgbClr val="F26B43"/>
          </p15:clr>
        </p15:guide>
        <p15:guide id="22" pos="6880">
          <p15:clr>
            <a:srgbClr val="F26B43"/>
          </p15:clr>
        </p15:guide>
        <p15:guide id="23" pos="6992">
          <p15:clr>
            <a:srgbClr val="F26B43"/>
          </p15:clr>
        </p15:guide>
        <p15:guide id="24" pos="7568">
          <p15:clr>
            <a:srgbClr val="F26B43"/>
          </p15:clr>
        </p15:guide>
        <p15:guide id="25" orient="horz">
          <p15:clr>
            <a:srgbClr val="F26B43"/>
          </p15:clr>
        </p15:guide>
        <p15:guide id="26" orient="horz" pos="4320">
          <p15:clr>
            <a:srgbClr val="F26B43"/>
          </p15:clr>
        </p15:guide>
        <p15:guide id="27" orient="horz" pos="326">
          <p15:clr>
            <a:srgbClr val="F26B43"/>
          </p15:clr>
        </p15:guide>
        <p15:guide id="28" orient="horz" pos="499">
          <p15:clr>
            <a:srgbClr val="F26B43"/>
          </p15:clr>
        </p15:guide>
        <p15:guide id="29" orient="horz" pos="825">
          <p15:clr>
            <a:srgbClr val="F26B43"/>
          </p15:clr>
        </p15:guide>
        <p15:guide id="30" orient="horz" pos="998">
          <p15:clr>
            <a:srgbClr val="F26B43"/>
          </p15:clr>
        </p15:guide>
        <p15:guide id="31" orient="horz" pos="1324">
          <p15:clr>
            <a:srgbClr val="F26B43"/>
          </p15:clr>
        </p15:guide>
        <p15:guide id="32" orient="horz" pos="1497">
          <p15:clr>
            <a:srgbClr val="F26B43"/>
          </p15:clr>
        </p15:guide>
        <p15:guide id="33" orient="horz" pos="1824">
          <p15:clr>
            <a:srgbClr val="F26B43"/>
          </p15:clr>
        </p15:guide>
        <p15:guide id="34" orient="horz" pos="1996">
          <p15:clr>
            <a:srgbClr val="F26B43"/>
          </p15:clr>
        </p15:guide>
        <p15:guide id="35" orient="horz" pos="2323">
          <p15:clr>
            <a:srgbClr val="F26B43"/>
          </p15:clr>
        </p15:guide>
        <p15:guide id="36" orient="horz" pos="2496">
          <p15:clr>
            <a:srgbClr val="F26B43"/>
          </p15:clr>
        </p15:guide>
        <p15:guide id="37" orient="horz" pos="2822">
          <p15:clr>
            <a:srgbClr val="F26B43"/>
          </p15:clr>
        </p15:guide>
        <p15:guide id="38" orient="horz" pos="2995">
          <p15:clr>
            <a:srgbClr val="F26B43"/>
          </p15:clr>
        </p15:guide>
        <p15:guide id="39" orient="horz" pos="3321">
          <p15:clr>
            <a:srgbClr val="F26B43"/>
          </p15:clr>
        </p15:guide>
        <p15:guide id="40" orient="horz" pos="3494">
          <p15:clr>
            <a:srgbClr val="F26B43"/>
          </p15:clr>
        </p15:guide>
        <p15:guide id="41" orient="horz" pos="3820">
          <p15:clr>
            <a:srgbClr val="F26B43"/>
          </p15:clr>
        </p15:guide>
        <p15:guide id="42" orient="horz" pos="399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29970-8BA9-4070-A69C-BBB4BDD01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B5C093-565C-4ACF-A3A5-4AEA34803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BE5262-17B1-4135-804D-B112E2ADD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1F13F-E944-421E-ADFE-06C546035982}" type="datetimeFigureOut">
              <a:rPr lang="en-GB" smtClean="0"/>
              <a:t>21/11/2023</a:t>
            </a:fld>
            <a:endParaRPr lang="en-GB"/>
          </a:p>
        </p:txBody>
      </p:sp>
      <p:sp>
        <p:nvSpPr>
          <p:cNvPr id="5" name="Footer Placeholder 4">
            <a:extLst>
              <a:ext uri="{FF2B5EF4-FFF2-40B4-BE49-F238E27FC236}">
                <a16:creationId xmlns:a16="http://schemas.microsoft.com/office/drawing/2014/main" id="{9C121891-24B2-49C1-A1E7-FDD50AE64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888F48-DB80-4A62-860F-4D351121F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BA22E-DE74-42C1-902D-634308448FF5}" type="slidenum">
              <a:rPr lang="en-GB" smtClean="0"/>
              <a:t>‹#›</a:t>
            </a:fld>
            <a:endParaRPr lang="en-GB"/>
          </a:p>
        </p:txBody>
      </p:sp>
    </p:spTree>
    <p:extLst>
      <p:ext uri="{BB962C8B-B14F-4D97-AF65-F5344CB8AC3E}">
        <p14:creationId xmlns:p14="http://schemas.microsoft.com/office/powerpoint/2010/main" val="1405240330"/>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aphic 11">
            <a:extLst>
              <a:ext uri="{FF2B5EF4-FFF2-40B4-BE49-F238E27FC236}">
                <a16:creationId xmlns:a16="http://schemas.microsoft.com/office/drawing/2014/main" id="{67F0D0C5-D090-482D-B286-B67E6C4B6B01}"/>
              </a:ext>
            </a:extLst>
          </p:cNvPr>
          <p:cNvSpPr/>
          <p:nvPr/>
        </p:nvSpPr>
        <p:spPr>
          <a:xfrm rot="15115115">
            <a:off x="4273357" y="-31083"/>
            <a:ext cx="12396540" cy="6920167"/>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0427"/>
                  <a:pt x="4022503" y="3258007"/>
                  <a:pt x="3486246" y="3134182"/>
                </a:cubicBezTo>
                <a:cubicBezTo>
                  <a:pt x="2478501" y="2903677"/>
                  <a:pt x="1944148" y="3917137"/>
                  <a:pt x="1095471" y="3686632"/>
                </a:cubicBezTo>
                <a:cubicBezTo>
                  <a:pt x="466821" y="3516134"/>
                  <a:pt x="7715" y="2754134"/>
                  <a:pt x="95" y="2105482"/>
                </a:cubicBezTo>
                <a:cubicBezTo>
                  <a:pt x="-13240" y="961529"/>
                  <a:pt x="1372648" y="-24308"/>
                  <a:pt x="2476596" y="457"/>
                </a:cubicBezTo>
                <a:cubicBezTo>
                  <a:pt x="3573876" y="25222"/>
                  <a:pt x="3872961" y="1037729"/>
                  <a:pt x="5200746" y="1048207"/>
                </a:cubicBezTo>
                <a:cubicBezTo>
                  <a:pt x="6048471" y="1054874"/>
                  <a:pt x="6326601" y="646252"/>
                  <a:pt x="6734271" y="876757"/>
                </a:cubicBezTo>
                <a:close/>
              </a:path>
            </a:pathLst>
          </a:custGeom>
          <a:solidFill>
            <a:srgbClr val="7782D1"/>
          </a:solidFill>
          <a:ln w="9525" cap="flat">
            <a:noFill/>
            <a:prstDash val="solid"/>
            <a:miter/>
          </a:ln>
        </p:spPr>
        <p:txBody>
          <a:bodyPr rtlCol="0" anchor="ctr"/>
          <a:lstStyle/>
          <a:p>
            <a:endParaRPr lang="en-GB"/>
          </a:p>
        </p:txBody>
      </p:sp>
      <p:pic>
        <p:nvPicPr>
          <p:cNvPr id="7" name="Picture 6" descr="A picture containing drawing&#10;&#10;Description automatically generated">
            <a:extLst>
              <a:ext uri="{FF2B5EF4-FFF2-40B4-BE49-F238E27FC236}">
                <a16:creationId xmlns:a16="http://schemas.microsoft.com/office/drawing/2014/main" id="{F830693E-E319-4139-905D-ABB5669B87A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15500" y="228600"/>
            <a:ext cx="2250774" cy="657226"/>
          </a:xfrm>
          <a:prstGeom prst="rect">
            <a:avLst/>
          </a:prstGeom>
        </p:spPr>
      </p:pic>
    </p:spTree>
    <p:extLst>
      <p:ext uri="{BB962C8B-B14F-4D97-AF65-F5344CB8AC3E}">
        <p14:creationId xmlns:p14="http://schemas.microsoft.com/office/powerpoint/2010/main" val="647750275"/>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12">
          <p15:clr>
            <a:srgbClr val="F26B43"/>
          </p15:clr>
        </p15:guide>
        <p15:guide id="4" pos="688">
          <p15:clr>
            <a:srgbClr val="F26B43"/>
          </p15:clr>
        </p15:guide>
        <p15:guide id="5" pos="800">
          <p15:clr>
            <a:srgbClr val="F26B43"/>
          </p15:clr>
        </p15:guide>
        <p15:guide id="6" pos="1376">
          <p15:clr>
            <a:srgbClr val="F26B43"/>
          </p15:clr>
        </p15:guide>
        <p15:guide id="7" pos="1488">
          <p15:clr>
            <a:srgbClr val="F26B43"/>
          </p15:clr>
        </p15:guide>
        <p15:guide id="8" pos="2064">
          <p15:clr>
            <a:srgbClr val="F26B43"/>
          </p15:clr>
        </p15:guide>
        <p15:guide id="9" pos="2176">
          <p15:clr>
            <a:srgbClr val="F26B43"/>
          </p15:clr>
        </p15:guide>
        <p15:guide id="10" pos="2752">
          <p15:clr>
            <a:srgbClr val="F26B43"/>
          </p15:clr>
        </p15:guide>
        <p15:guide id="11" pos="2864">
          <p15:clr>
            <a:srgbClr val="F26B43"/>
          </p15:clr>
        </p15:guide>
        <p15:guide id="12" pos="3440">
          <p15:clr>
            <a:srgbClr val="F26B43"/>
          </p15:clr>
        </p15:guide>
        <p15:guide id="13" pos="3552">
          <p15:clr>
            <a:srgbClr val="F26B43"/>
          </p15:clr>
        </p15:guide>
        <p15:guide id="14" pos="4128">
          <p15:clr>
            <a:srgbClr val="F26B43"/>
          </p15:clr>
        </p15:guide>
        <p15:guide id="15" pos="4240">
          <p15:clr>
            <a:srgbClr val="F26B43"/>
          </p15:clr>
        </p15:guide>
        <p15:guide id="16" pos="4816">
          <p15:clr>
            <a:srgbClr val="F26B43"/>
          </p15:clr>
        </p15:guide>
        <p15:guide id="17" pos="4928">
          <p15:clr>
            <a:srgbClr val="F26B43"/>
          </p15:clr>
        </p15:guide>
        <p15:guide id="18" pos="5504">
          <p15:clr>
            <a:srgbClr val="F26B43"/>
          </p15:clr>
        </p15:guide>
        <p15:guide id="19" pos="5616">
          <p15:clr>
            <a:srgbClr val="F26B43"/>
          </p15:clr>
        </p15:guide>
        <p15:guide id="20" pos="6192">
          <p15:clr>
            <a:srgbClr val="F26B43"/>
          </p15:clr>
        </p15:guide>
        <p15:guide id="21" pos="6304">
          <p15:clr>
            <a:srgbClr val="F26B43"/>
          </p15:clr>
        </p15:guide>
        <p15:guide id="22" pos="6880">
          <p15:clr>
            <a:srgbClr val="F26B43"/>
          </p15:clr>
        </p15:guide>
        <p15:guide id="23" pos="6992">
          <p15:clr>
            <a:srgbClr val="F26B43"/>
          </p15:clr>
        </p15:guide>
        <p15:guide id="24" pos="7568">
          <p15:clr>
            <a:srgbClr val="F26B43"/>
          </p15:clr>
        </p15:guide>
        <p15:guide id="25" orient="horz">
          <p15:clr>
            <a:srgbClr val="F26B43"/>
          </p15:clr>
        </p15:guide>
        <p15:guide id="26" orient="horz" pos="4320">
          <p15:clr>
            <a:srgbClr val="F26B43"/>
          </p15:clr>
        </p15:guide>
        <p15:guide id="27" orient="horz" pos="326">
          <p15:clr>
            <a:srgbClr val="F26B43"/>
          </p15:clr>
        </p15:guide>
        <p15:guide id="28" orient="horz" pos="499">
          <p15:clr>
            <a:srgbClr val="F26B43"/>
          </p15:clr>
        </p15:guide>
        <p15:guide id="29" orient="horz" pos="825">
          <p15:clr>
            <a:srgbClr val="F26B43"/>
          </p15:clr>
        </p15:guide>
        <p15:guide id="30" orient="horz" pos="998">
          <p15:clr>
            <a:srgbClr val="F26B43"/>
          </p15:clr>
        </p15:guide>
        <p15:guide id="31" orient="horz" pos="1324">
          <p15:clr>
            <a:srgbClr val="F26B43"/>
          </p15:clr>
        </p15:guide>
        <p15:guide id="32" orient="horz" pos="1497">
          <p15:clr>
            <a:srgbClr val="F26B43"/>
          </p15:clr>
        </p15:guide>
        <p15:guide id="33" orient="horz" pos="1824">
          <p15:clr>
            <a:srgbClr val="F26B43"/>
          </p15:clr>
        </p15:guide>
        <p15:guide id="34" orient="horz" pos="1996">
          <p15:clr>
            <a:srgbClr val="F26B43"/>
          </p15:clr>
        </p15:guide>
        <p15:guide id="35" orient="horz" pos="2323">
          <p15:clr>
            <a:srgbClr val="F26B43"/>
          </p15:clr>
        </p15:guide>
        <p15:guide id="36" orient="horz" pos="2496">
          <p15:clr>
            <a:srgbClr val="F26B43"/>
          </p15:clr>
        </p15:guide>
        <p15:guide id="37" orient="horz" pos="2822">
          <p15:clr>
            <a:srgbClr val="F26B43"/>
          </p15:clr>
        </p15:guide>
        <p15:guide id="38" orient="horz" pos="2995">
          <p15:clr>
            <a:srgbClr val="F26B43"/>
          </p15:clr>
        </p15:guide>
        <p15:guide id="39" orient="horz" pos="3321">
          <p15:clr>
            <a:srgbClr val="F26B43"/>
          </p15:clr>
        </p15:guide>
        <p15:guide id="40" orient="horz" pos="3494">
          <p15:clr>
            <a:srgbClr val="F26B43"/>
          </p15:clr>
        </p15:guide>
        <p15:guide id="41" orient="horz" pos="3820">
          <p15:clr>
            <a:srgbClr val="F26B43"/>
          </p15:clr>
        </p15:guide>
        <p15:guide id="42" orient="horz" pos="399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29970-8BA9-4070-A69C-BBB4BDD01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B5C093-565C-4ACF-A3A5-4AEA34803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BE5262-17B1-4135-804D-B112E2ADD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1F13F-E944-421E-ADFE-06C546035982}" type="datetimeFigureOut">
              <a:rPr lang="en-GB" smtClean="0"/>
              <a:t>21/11/2023</a:t>
            </a:fld>
            <a:endParaRPr lang="en-GB"/>
          </a:p>
        </p:txBody>
      </p:sp>
      <p:sp>
        <p:nvSpPr>
          <p:cNvPr id="5" name="Footer Placeholder 4">
            <a:extLst>
              <a:ext uri="{FF2B5EF4-FFF2-40B4-BE49-F238E27FC236}">
                <a16:creationId xmlns:a16="http://schemas.microsoft.com/office/drawing/2014/main" id="{9C121891-24B2-49C1-A1E7-FDD50AE64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888F48-DB80-4A62-860F-4D351121F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BA22E-DE74-42C1-902D-634308448FF5}" type="slidenum">
              <a:rPr lang="en-GB" smtClean="0"/>
              <a:t>‹#›</a:t>
            </a:fld>
            <a:endParaRPr lang="en-GB"/>
          </a:p>
        </p:txBody>
      </p:sp>
    </p:spTree>
    <p:extLst>
      <p:ext uri="{BB962C8B-B14F-4D97-AF65-F5344CB8AC3E}">
        <p14:creationId xmlns:p14="http://schemas.microsoft.com/office/powerpoint/2010/main" val="135214332"/>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raphic 15">
            <a:extLst>
              <a:ext uri="{FF2B5EF4-FFF2-40B4-BE49-F238E27FC236}">
                <a16:creationId xmlns:a16="http://schemas.microsoft.com/office/drawing/2014/main" id="{49BD9E3F-9965-4DC9-B757-C4D676F58CFE}"/>
              </a:ext>
            </a:extLst>
          </p:cNvPr>
          <p:cNvSpPr/>
          <p:nvPr/>
        </p:nvSpPr>
        <p:spPr>
          <a:xfrm>
            <a:off x="-7640535" y="3495675"/>
            <a:ext cx="13471321" cy="7520146"/>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1379"/>
                  <a:pt x="4023456" y="3258007"/>
                  <a:pt x="3486246" y="3134182"/>
                </a:cubicBezTo>
                <a:cubicBezTo>
                  <a:pt x="2478501" y="2903677"/>
                  <a:pt x="1944148" y="3917137"/>
                  <a:pt x="1095471" y="3686632"/>
                </a:cubicBezTo>
                <a:cubicBezTo>
                  <a:pt x="466821" y="3516134"/>
                  <a:pt x="7715" y="2755087"/>
                  <a:pt x="95" y="2105482"/>
                </a:cubicBezTo>
                <a:cubicBezTo>
                  <a:pt x="-13240" y="961529"/>
                  <a:pt x="1372648" y="-24308"/>
                  <a:pt x="2476596" y="457"/>
                </a:cubicBezTo>
                <a:cubicBezTo>
                  <a:pt x="3573876" y="26174"/>
                  <a:pt x="3872961" y="1038682"/>
                  <a:pt x="5200746" y="1048207"/>
                </a:cubicBezTo>
                <a:cubicBezTo>
                  <a:pt x="6048471" y="1054874"/>
                  <a:pt x="6326601" y="646252"/>
                  <a:pt x="6734271" y="876757"/>
                </a:cubicBezTo>
                <a:close/>
              </a:path>
            </a:pathLst>
          </a:custGeom>
          <a:solidFill>
            <a:srgbClr val="FFE29E"/>
          </a:solidFill>
          <a:ln w="9525" cap="flat">
            <a:noFill/>
            <a:prstDash val="solid"/>
            <a:miter/>
          </a:ln>
        </p:spPr>
        <p:txBody>
          <a:bodyPr rtlCol="0" anchor="ctr"/>
          <a:lstStyle/>
          <a:p>
            <a:endParaRPr lang="en-GB" sz="1800"/>
          </a:p>
        </p:txBody>
      </p:sp>
      <p:sp>
        <p:nvSpPr>
          <p:cNvPr id="11" name="Graphic 11">
            <a:extLst>
              <a:ext uri="{FF2B5EF4-FFF2-40B4-BE49-F238E27FC236}">
                <a16:creationId xmlns:a16="http://schemas.microsoft.com/office/drawing/2014/main" id="{0507589E-640E-4EA2-9D92-BF4A042EA699}"/>
              </a:ext>
            </a:extLst>
          </p:cNvPr>
          <p:cNvSpPr/>
          <p:nvPr/>
        </p:nvSpPr>
        <p:spPr>
          <a:xfrm rot="13518623">
            <a:off x="4973625" y="-1478119"/>
            <a:ext cx="12396540" cy="6920167"/>
          </a:xfrm>
          <a:custGeom>
            <a:avLst/>
            <a:gdLst>
              <a:gd name="connsiteX0" fmla="*/ 6734271 w 7345656"/>
              <a:gd name="connsiteY0" fmla="*/ 876757 h 4100593"/>
              <a:gd name="connsiteX1" fmla="*/ 6734271 w 7345656"/>
              <a:gd name="connsiteY1" fmla="*/ 3851414 h 4100593"/>
              <a:gd name="connsiteX2" fmla="*/ 4702588 w 7345656"/>
              <a:gd name="connsiteY2" fmla="*/ 3851414 h 4100593"/>
              <a:gd name="connsiteX3" fmla="*/ 3486246 w 7345656"/>
              <a:gd name="connsiteY3" fmla="*/ 3134182 h 4100593"/>
              <a:gd name="connsiteX4" fmla="*/ 1095471 w 7345656"/>
              <a:gd name="connsiteY4" fmla="*/ 3686632 h 4100593"/>
              <a:gd name="connsiteX5" fmla="*/ 95 w 7345656"/>
              <a:gd name="connsiteY5" fmla="*/ 2105482 h 4100593"/>
              <a:gd name="connsiteX6" fmla="*/ 2476596 w 7345656"/>
              <a:gd name="connsiteY6" fmla="*/ 457 h 4100593"/>
              <a:gd name="connsiteX7" fmla="*/ 5200746 w 7345656"/>
              <a:gd name="connsiteY7" fmla="*/ 1048207 h 4100593"/>
              <a:gd name="connsiteX8" fmla="*/ 6734271 w 7345656"/>
              <a:gd name="connsiteY8" fmla="*/ 876757 h 4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5656" h="4100593">
                <a:moveTo>
                  <a:pt x="6734271" y="876757"/>
                </a:moveTo>
                <a:cubicBezTo>
                  <a:pt x="7461981" y="1289189"/>
                  <a:pt x="7632478" y="3193237"/>
                  <a:pt x="6734271" y="3851414"/>
                </a:cubicBezTo>
                <a:cubicBezTo>
                  <a:pt x="6028468" y="4368622"/>
                  <a:pt x="4913091" y="3933329"/>
                  <a:pt x="4702588" y="3851414"/>
                </a:cubicBezTo>
                <a:cubicBezTo>
                  <a:pt x="3982498" y="3570427"/>
                  <a:pt x="4022503" y="3258007"/>
                  <a:pt x="3486246" y="3134182"/>
                </a:cubicBezTo>
                <a:cubicBezTo>
                  <a:pt x="2478501" y="2903677"/>
                  <a:pt x="1944148" y="3917137"/>
                  <a:pt x="1095471" y="3686632"/>
                </a:cubicBezTo>
                <a:cubicBezTo>
                  <a:pt x="466821" y="3516134"/>
                  <a:pt x="7715" y="2754134"/>
                  <a:pt x="95" y="2105482"/>
                </a:cubicBezTo>
                <a:cubicBezTo>
                  <a:pt x="-13240" y="961529"/>
                  <a:pt x="1372648" y="-24308"/>
                  <a:pt x="2476596" y="457"/>
                </a:cubicBezTo>
                <a:cubicBezTo>
                  <a:pt x="3573876" y="25222"/>
                  <a:pt x="3872961" y="1037729"/>
                  <a:pt x="5200746" y="1048207"/>
                </a:cubicBezTo>
                <a:cubicBezTo>
                  <a:pt x="6048471" y="1054874"/>
                  <a:pt x="6326601" y="646252"/>
                  <a:pt x="6734271" y="876757"/>
                </a:cubicBezTo>
                <a:close/>
              </a:path>
            </a:pathLst>
          </a:custGeom>
          <a:solidFill>
            <a:srgbClr val="7782D1"/>
          </a:solidFill>
          <a:ln w="9525" cap="flat">
            <a:noFill/>
            <a:prstDash val="solid"/>
            <a:miter/>
          </a:ln>
        </p:spPr>
        <p:txBody>
          <a:bodyPr rtlCol="0" anchor="ctr"/>
          <a:lstStyle/>
          <a:p>
            <a:endParaRPr lang="en-GB" sz="1800"/>
          </a:p>
        </p:txBody>
      </p:sp>
      <p:sp>
        <p:nvSpPr>
          <p:cNvPr id="2" name="Title Placeholder 1">
            <a:extLst>
              <a:ext uri="{FF2B5EF4-FFF2-40B4-BE49-F238E27FC236}">
                <a16:creationId xmlns:a16="http://schemas.microsoft.com/office/drawing/2014/main" id="{626BBC96-6499-4F43-ACC6-4397E0A5303C}"/>
              </a:ext>
            </a:extLst>
          </p:cNvPr>
          <p:cNvSpPr>
            <a:spLocks noGrp="1"/>
          </p:cNvSpPr>
          <p:nvPr>
            <p:ph type="title"/>
          </p:nvPr>
        </p:nvSpPr>
        <p:spPr>
          <a:xfrm>
            <a:off x="1270000" y="393645"/>
            <a:ext cx="7467600" cy="908050"/>
          </a:xfrm>
          <a:prstGeom prst="rect">
            <a:avLst/>
          </a:prstGeom>
          <a:noFill/>
        </p:spPr>
        <p:txBody>
          <a:bodyPr vert="horz" lIns="0" tIns="0" rIns="0" bIns="0" rtlCol="0" anchor="b">
            <a:normAutofit/>
          </a:bodyPr>
          <a:lstStyle/>
          <a:p>
            <a:r>
              <a:rPr lang="en-GB"/>
              <a:t>Click to edit Master title style</a:t>
            </a:r>
          </a:p>
        </p:txBody>
      </p:sp>
      <p:sp>
        <p:nvSpPr>
          <p:cNvPr id="3" name="Text Placeholder 2">
            <a:extLst>
              <a:ext uri="{FF2B5EF4-FFF2-40B4-BE49-F238E27FC236}">
                <a16:creationId xmlns:a16="http://schemas.microsoft.com/office/drawing/2014/main" id="{E93B9B06-8C0C-42E6-8667-6E63D3CE5B46}"/>
              </a:ext>
            </a:extLst>
          </p:cNvPr>
          <p:cNvSpPr>
            <a:spLocks noGrp="1"/>
          </p:cNvSpPr>
          <p:nvPr>
            <p:ph type="body" idx="1"/>
          </p:nvPr>
        </p:nvSpPr>
        <p:spPr>
          <a:xfrm>
            <a:off x="1270000" y="1584327"/>
            <a:ext cx="7467600" cy="44799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9963B3-295B-4A43-A1FE-99B31716474C}"/>
              </a:ext>
            </a:extLst>
          </p:cNvPr>
          <p:cNvSpPr>
            <a:spLocks noGrp="1"/>
          </p:cNvSpPr>
          <p:nvPr>
            <p:ph type="dt" sz="half" idx="2"/>
          </p:nvPr>
        </p:nvSpPr>
        <p:spPr>
          <a:xfrm>
            <a:off x="177800" y="6346882"/>
            <a:ext cx="2743200" cy="365125"/>
          </a:xfrm>
          <a:prstGeom prst="rect">
            <a:avLst/>
          </a:prstGeom>
        </p:spPr>
        <p:txBody>
          <a:bodyPr vert="horz" wrap="square" lIns="0" tIns="0" rIns="0" bIns="0" rtlCol="0" anchor="b"/>
          <a:lstStyle>
            <a:lvl1pPr algn="l">
              <a:defRPr sz="1200">
                <a:solidFill>
                  <a:schemeClr val="tx1">
                    <a:tint val="75000"/>
                  </a:schemeClr>
                </a:solidFill>
              </a:defRPr>
            </a:lvl1p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id="{CD1028F3-FBD7-454C-B4CB-06F2BB4BFACC}"/>
              </a:ext>
            </a:extLst>
          </p:cNvPr>
          <p:cNvSpPr>
            <a:spLocks noGrp="1"/>
          </p:cNvSpPr>
          <p:nvPr>
            <p:ph type="ftr" sz="quarter" idx="3"/>
          </p:nvPr>
        </p:nvSpPr>
        <p:spPr>
          <a:xfrm>
            <a:off x="4038600" y="6334764"/>
            <a:ext cx="4114800" cy="365125"/>
          </a:xfrm>
          <a:prstGeom prst="rect">
            <a:avLst/>
          </a:prstGeom>
        </p:spPr>
        <p:txBody>
          <a:bodyPr vert="horz" wrap="square" lIns="0" tIns="0" rIns="0" bIns="0" rtlCol="0" anchor="b"/>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58E88-8EAE-4499-B8BB-32E97A62BDA2}"/>
              </a:ext>
            </a:extLst>
          </p:cNvPr>
          <p:cNvSpPr>
            <a:spLocks noGrp="1"/>
          </p:cNvSpPr>
          <p:nvPr>
            <p:ph type="sldNum" sz="quarter" idx="4"/>
          </p:nvPr>
        </p:nvSpPr>
        <p:spPr>
          <a:xfrm>
            <a:off x="9271000" y="6334764"/>
            <a:ext cx="2743200" cy="365125"/>
          </a:xfrm>
          <a:prstGeom prst="rect">
            <a:avLst/>
          </a:prstGeom>
        </p:spPr>
        <p:txBody>
          <a:bodyPr vert="horz" wrap="square" lIns="0" tIns="0" rIns="0" bIns="0" rtlCol="0" anchor="b"/>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15" name="Picture 14" descr="A picture containing drawing&#10;&#10;Description automatically generated">
            <a:extLst>
              <a:ext uri="{FF2B5EF4-FFF2-40B4-BE49-F238E27FC236}">
                <a16:creationId xmlns:a16="http://schemas.microsoft.com/office/drawing/2014/main" id="{D12FDD2B-1A3F-43F2-954A-4C6A19571C2D}"/>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715501" y="228600"/>
            <a:ext cx="2250775" cy="657226"/>
          </a:xfrm>
          <a:prstGeom prst="rect">
            <a:avLst/>
          </a:prstGeom>
        </p:spPr>
      </p:pic>
    </p:spTree>
    <p:extLst>
      <p:ext uri="{BB962C8B-B14F-4D97-AF65-F5344CB8AC3E}">
        <p14:creationId xmlns:p14="http://schemas.microsoft.com/office/powerpoint/2010/main" val="34405681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marL="0"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42891" indent="-342891" algn="l" defTabSz="914377"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800080" indent="-342891"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1200121" indent="-28574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57309" indent="-28574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2114498" indent="-28574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12" userDrawn="1">
          <p15:clr>
            <a:srgbClr val="F26B43"/>
          </p15:clr>
        </p15:guide>
        <p15:guide id="4" pos="688" userDrawn="1">
          <p15:clr>
            <a:srgbClr val="F26B43"/>
          </p15:clr>
        </p15:guide>
        <p15:guide id="5" pos="800" userDrawn="1">
          <p15:clr>
            <a:srgbClr val="F26B43"/>
          </p15:clr>
        </p15:guide>
        <p15:guide id="6" pos="1376" userDrawn="1">
          <p15:clr>
            <a:srgbClr val="F26B43"/>
          </p15:clr>
        </p15:guide>
        <p15:guide id="7" pos="1488" userDrawn="1">
          <p15:clr>
            <a:srgbClr val="F26B43"/>
          </p15:clr>
        </p15:guide>
        <p15:guide id="8" pos="2064" userDrawn="1">
          <p15:clr>
            <a:srgbClr val="F26B43"/>
          </p15:clr>
        </p15:guide>
        <p15:guide id="9" pos="2176" userDrawn="1">
          <p15:clr>
            <a:srgbClr val="F26B43"/>
          </p15:clr>
        </p15:guide>
        <p15:guide id="10" pos="2752" userDrawn="1">
          <p15:clr>
            <a:srgbClr val="F26B43"/>
          </p15:clr>
        </p15:guide>
        <p15:guide id="11" pos="2864" userDrawn="1">
          <p15:clr>
            <a:srgbClr val="F26B43"/>
          </p15:clr>
        </p15:guide>
        <p15:guide id="12" pos="3440" userDrawn="1">
          <p15:clr>
            <a:srgbClr val="F26B43"/>
          </p15:clr>
        </p15:guide>
        <p15:guide id="13" pos="3552" userDrawn="1">
          <p15:clr>
            <a:srgbClr val="F26B43"/>
          </p15:clr>
        </p15:guide>
        <p15:guide id="14" pos="4128" userDrawn="1">
          <p15:clr>
            <a:srgbClr val="F26B43"/>
          </p15:clr>
        </p15:guide>
        <p15:guide id="15" pos="4240" userDrawn="1">
          <p15:clr>
            <a:srgbClr val="F26B43"/>
          </p15:clr>
        </p15:guide>
        <p15:guide id="16" pos="4816" userDrawn="1">
          <p15:clr>
            <a:srgbClr val="F26B43"/>
          </p15:clr>
        </p15:guide>
        <p15:guide id="17" pos="4928" userDrawn="1">
          <p15:clr>
            <a:srgbClr val="F26B43"/>
          </p15:clr>
        </p15:guide>
        <p15:guide id="18" pos="5504" userDrawn="1">
          <p15:clr>
            <a:srgbClr val="F26B43"/>
          </p15:clr>
        </p15:guide>
        <p15:guide id="19" pos="5616" userDrawn="1">
          <p15:clr>
            <a:srgbClr val="F26B43"/>
          </p15:clr>
        </p15:guide>
        <p15:guide id="20" pos="6192" userDrawn="1">
          <p15:clr>
            <a:srgbClr val="F26B43"/>
          </p15:clr>
        </p15:guide>
        <p15:guide id="21" pos="6304" userDrawn="1">
          <p15:clr>
            <a:srgbClr val="F26B43"/>
          </p15:clr>
        </p15:guide>
        <p15:guide id="22" pos="6880" userDrawn="1">
          <p15:clr>
            <a:srgbClr val="F26B43"/>
          </p15:clr>
        </p15:guide>
        <p15:guide id="23" pos="6992" userDrawn="1">
          <p15:clr>
            <a:srgbClr val="F26B43"/>
          </p15:clr>
        </p15:guide>
        <p15:guide id="24" pos="7568" userDrawn="1">
          <p15:clr>
            <a:srgbClr val="F26B43"/>
          </p15:clr>
        </p15:guide>
        <p15:guide id="25" orient="horz" userDrawn="1">
          <p15:clr>
            <a:srgbClr val="F26B43"/>
          </p15:clr>
        </p15:guide>
        <p15:guide id="26" orient="horz" pos="4320" userDrawn="1">
          <p15:clr>
            <a:srgbClr val="F26B43"/>
          </p15:clr>
        </p15:guide>
        <p15:guide id="27" orient="horz" pos="326" userDrawn="1">
          <p15:clr>
            <a:srgbClr val="F26B43"/>
          </p15:clr>
        </p15:guide>
        <p15:guide id="28" orient="horz" pos="499" userDrawn="1">
          <p15:clr>
            <a:srgbClr val="F26B43"/>
          </p15:clr>
        </p15:guide>
        <p15:guide id="29" orient="horz" pos="822" userDrawn="1">
          <p15:clr>
            <a:srgbClr val="F26B43"/>
          </p15:clr>
        </p15:guide>
        <p15:guide id="30" orient="horz" pos="1003" userDrawn="1">
          <p15:clr>
            <a:srgbClr val="F26B43"/>
          </p15:clr>
        </p15:guide>
        <p15:guide id="31" orient="horz" pos="1324" userDrawn="1">
          <p15:clr>
            <a:srgbClr val="F26B43"/>
          </p15:clr>
        </p15:guide>
        <p15:guide id="32" orient="horz" pos="1497" userDrawn="1">
          <p15:clr>
            <a:srgbClr val="F26B43"/>
          </p15:clr>
        </p15:guide>
        <p15:guide id="33" orient="horz" pos="1824" userDrawn="1">
          <p15:clr>
            <a:srgbClr val="F26B43"/>
          </p15:clr>
        </p15:guide>
        <p15:guide id="34" orient="horz" pos="1996" userDrawn="1">
          <p15:clr>
            <a:srgbClr val="F26B43"/>
          </p15:clr>
        </p15:guide>
        <p15:guide id="35" orient="horz" pos="2323" userDrawn="1">
          <p15:clr>
            <a:srgbClr val="F26B43"/>
          </p15:clr>
        </p15:guide>
        <p15:guide id="36" orient="horz" pos="2496" userDrawn="1">
          <p15:clr>
            <a:srgbClr val="F26B43"/>
          </p15:clr>
        </p15:guide>
        <p15:guide id="37" orient="horz" pos="2822" userDrawn="1">
          <p15:clr>
            <a:srgbClr val="F26B43"/>
          </p15:clr>
        </p15:guide>
        <p15:guide id="38" orient="horz" pos="2995" userDrawn="1">
          <p15:clr>
            <a:srgbClr val="F26B43"/>
          </p15:clr>
        </p15:guide>
        <p15:guide id="39" orient="horz" pos="3321" userDrawn="1">
          <p15:clr>
            <a:srgbClr val="F26B43"/>
          </p15:clr>
        </p15:guide>
        <p15:guide id="40" orient="horz" pos="3494" userDrawn="1">
          <p15:clr>
            <a:srgbClr val="F26B43"/>
          </p15:clr>
        </p15:guide>
        <p15:guide id="41" orient="horz" pos="3820" userDrawn="1">
          <p15:clr>
            <a:srgbClr val="F26B43"/>
          </p15:clr>
        </p15:guide>
        <p15:guide id="42" orient="horz" pos="39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Charter of Values Guiding Group and Rebrand Committee</a:t>
            </a:r>
          </a:p>
        </p:txBody>
      </p:sp>
      <p:sp>
        <p:nvSpPr>
          <p:cNvPr id="3" name="Subtitle 2"/>
          <p:cNvSpPr>
            <a:spLocks noGrp="1"/>
          </p:cNvSpPr>
          <p:nvPr>
            <p:ph type="subTitle" idx="1"/>
          </p:nvPr>
        </p:nvSpPr>
        <p:spPr/>
        <p:txBody>
          <a:bodyPr/>
          <a:lstStyle/>
          <a:p>
            <a:r>
              <a:rPr lang="en-US" dirty="0"/>
              <a:t>Tuesday, September 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1676283365"/>
              </p:ext>
            </p:extLst>
          </p:nvPr>
        </p:nvGraphicFramePr>
        <p:xfrm>
          <a:off x="838200" y="1045210"/>
          <a:ext cx="10515600" cy="503070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55789539"/>
                    </a:ext>
                  </a:extLst>
                </a:gridCol>
                <a:gridCol w="5257800">
                  <a:extLst>
                    <a:ext uri="{9D8B030D-6E8A-4147-A177-3AD203B41FA5}">
                      <a16:colId xmlns:a16="http://schemas.microsoft.com/office/drawing/2014/main" val="2296932620"/>
                    </a:ext>
                  </a:extLst>
                </a:gridCol>
              </a:tblGrid>
              <a:tr h="489185">
                <a:tc>
                  <a:txBody>
                    <a:bodyPr/>
                    <a:lstStyle/>
                    <a:p>
                      <a:pPr lvl="0">
                        <a:buNone/>
                      </a:pPr>
                      <a:r>
                        <a:rPr lang="en-US" dirty="0"/>
                        <a:t>Diversity, equality, equity, inclusion, respect</a:t>
                      </a:r>
                    </a:p>
                  </a:txBody>
                  <a:tcPr/>
                </a:tc>
                <a:tc>
                  <a:txBody>
                    <a:bodyPr/>
                    <a:lstStyle/>
                    <a:p>
                      <a:pPr lvl="0">
                        <a:buNone/>
                      </a:pPr>
                      <a:r>
                        <a:rPr lang="en-US" dirty="0"/>
                        <a:t>Belonging/Respect</a:t>
                      </a:r>
                    </a:p>
                  </a:txBody>
                  <a:tcPr/>
                </a:tc>
                <a:extLst>
                  <a:ext uri="{0D108BD9-81ED-4DB2-BD59-A6C34878D82A}">
                    <a16:rowId xmlns:a16="http://schemas.microsoft.com/office/drawing/2014/main" val="1842202662"/>
                  </a:ext>
                </a:extLst>
              </a:tr>
              <a:tr h="4347989">
                <a:tc>
                  <a:txBody>
                    <a:bodyPr/>
                    <a:lstStyle/>
                    <a:p>
                      <a:r>
                        <a:rPr lang="en-US" sz="1800" i="1" kern="1200" dirty="0">
                          <a:solidFill>
                            <a:schemeClr val="dk1"/>
                          </a:solidFill>
                          <a:latin typeface="+mn-lt"/>
                          <a:ea typeface="+mn-ea"/>
                          <a:cs typeface="+mn-cs"/>
                        </a:rPr>
                        <a:t>Reflections</a:t>
                      </a:r>
                    </a:p>
                    <a:p>
                      <a:pPr marL="285750" indent="-285750">
                        <a:buFont typeface="Arial" panose="020B0604020202020204" pitchFamily="34" charset="0"/>
                        <a:buChar char="•"/>
                      </a:pPr>
                      <a:r>
                        <a:rPr lang="en-US" sz="1600" i="0" dirty="0"/>
                        <a:t>Overwhelming support.</a:t>
                      </a:r>
                    </a:p>
                    <a:p>
                      <a:pPr marL="285750" indent="-285750">
                        <a:buFont typeface="Arial" panose="020B0604020202020204" pitchFamily="34" charset="0"/>
                        <a:buChar char="•"/>
                      </a:pPr>
                      <a:r>
                        <a:rPr lang="en-US" sz="1600" i="0" dirty="0"/>
                        <a:t>Consensus on importance of demonstrating this in practice.</a:t>
                      </a:r>
                    </a:p>
                    <a:p>
                      <a:pPr marL="285750" indent="-285750">
                        <a:buFont typeface="Arial" panose="020B0604020202020204" pitchFamily="34" charset="0"/>
                        <a:buChar char="•"/>
                      </a:pPr>
                      <a:r>
                        <a:rPr lang="en-US" sz="1600" i="0" dirty="0"/>
                        <a:t>Concern about whether it’s a value or an action; and that terms move very quickly.</a:t>
                      </a:r>
                    </a:p>
                    <a:p>
                      <a:pPr marL="285750" indent="-285750">
                        <a:buFont typeface="Arial" panose="020B0604020202020204" pitchFamily="34" charset="0"/>
                        <a:buChar char="•"/>
                      </a:pPr>
                      <a:r>
                        <a:rPr lang="en-US" sz="1600" i="0" dirty="0"/>
                        <a:t>Concern that it can become “jargon” or “empty words”.</a:t>
                      </a:r>
                    </a:p>
                    <a:p>
                      <a:pPr marL="285750" indent="-285750">
                        <a:buFont typeface="Arial" panose="020B0604020202020204" pitchFamily="34" charset="0"/>
                        <a:buChar char="•"/>
                      </a:pPr>
                      <a:r>
                        <a:rPr lang="en-US" sz="1600" i="0" dirty="0"/>
                        <a:t>Needs to be defined clearly, without stepping into the policy or operational level.</a:t>
                      </a:r>
                    </a:p>
                    <a:p>
                      <a:pPr marL="285750" indent="-285750">
                        <a:buFont typeface="Arial" panose="020B0604020202020204" pitchFamily="34" charset="0"/>
                        <a:buChar char="•"/>
                      </a:pPr>
                      <a:r>
                        <a:rPr lang="en-US" sz="1600" i="0" dirty="0"/>
                        <a:t>More discussion is needed on what this needs to look like. </a:t>
                      </a:r>
                    </a:p>
                    <a:p>
                      <a:pPr lvl="0">
                        <a:buNone/>
                      </a:pPr>
                      <a:endParaRPr lang="en-US" sz="1600" i="0" dirty="0"/>
                    </a:p>
                    <a:p>
                      <a:pPr marL="0" marR="0" lvl="0" indent="0" algn="l">
                        <a:lnSpc>
                          <a:spcPct val="100000"/>
                        </a:lnSpc>
                        <a:spcBef>
                          <a:spcPts val="0"/>
                        </a:spcBef>
                        <a:spcAft>
                          <a:spcPts val="0"/>
                        </a:spcAft>
                        <a:buClrTx/>
                        <a:buSzTx/>
                        <a:buFontTx/>
                        <a:buNone/>
                      </a:pPr>
                      <a:endParaRPr lang="en-US" sz="1600" i="0" dirty="0"/>
                    </a:p>
                    <a:p>
                      <a:r>
                        <a:rPr lang="en-US" sz="1600" i="1" dirty="0"/>
                        <a:t>Federation reactions</a:t>
                      </a:r>
                    </a:p>
                    <a:p>
                      <a:pPr marL="285750" lvl="0" indent="-285750" algn="just">
                        <a:lnSpc>
                          <a:spcPct val="100000"/>
                        </a:lnSpc>
                        <a:spcBef>
                          <a:spcPts val="0"/>
                        </a:spcBef>
                        <a:spcAft>
                          <a:spcPts val="0"/>
                        </a:spcAft>
                        <a:buFont typeface="Calibri"/>
                        <a:buChar char="•"/>
                      </a:pPr>
                      <a:r>
                        <a:rPr lang="en" sz="1600" i="0" kern="1200" noProof="0" dirty="0">
                          <a:solidFill>
                            <a:schemeClr val="dk1"/>
                          </a:solidFill>
                          <a:latin typeface="+mn-lt"/>
                          <a:ea typeface="+mn-ea"/>
                          <a:cs typeface="+mn-cs"/>
                        </a:rPr>
                        <a:t>Positive: 54</a:t>
                      </a:r>
                      <a:endParaRPr lang="en-US" sz="16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600" i="0" kern="1200" noProof="0" dirty="0">
                          <a:solidFill>
                            <a:schemeClr val="dk1"/>
                          </a:solidFill>
                          <a:latin typeface="+mn-lt"/>
                          <a:ea typeface="+mn-ea"/>
                          <a:cs typeface="+mn-cs"/>
                        </a:rPr>
                        <a:t>Negative: 0</a:t>
                      </a:r>
                      <a:endParaRPr lang="en-US" sz="16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600" i="0" kern="1200" noProof="0" dirty="0">
                          <a:solidFill>
                            <a:schemeClr val="dk1"/>
                          </a:solidFill>
                          <a:latin typeface="+mn-lt"/>
                          <a:ea typeface="+mn-ea"/>
                          <a:cs typeface="+mn-cs"/>
                        </a:rPr>
                        <a:t>Neutral: 2</a:t>
                      </a:r>
                      <a:endParaRPr lang="en-US" sz="1600" i="0" kern="1200" noProof="0" dirty="0">
                        <a:solidFill>
                          <a:schemeClr val="dk1"/>
                        </a:solidFill>
                        <a:latin typeface="+mn-lt"/>
                        <a:ea typeface="+mn-ea"/>
                        <a:cs typeface="+mn-cs"/>
                      </a:endParaRPr>
                    </a:p>
                    <a:p>
                      <a:pPr marL="0" marR="0" lvl="0" indent="0" algn="l">
                        <a:lnSpc>
                          <a:spcPct val="100000"/>
                        </a:lnSpc>
                        <a:spcBef>
                          <a:spcPts val="0"/>
                        </a:spcBef>
                        <a:spcAft>
                          <a:spcPts val="0"/>
                        </a:spcAft>
                        <a:buClrTx/>
                        <a:buSzTx/>
                        <a:buFontTx/>
                        <a:buNone/>
                      </a:pPr>
                      <a:endParaRPr lang="en-US" sz="1600" i="0" kern="1200" dirty="0">
                        <a:solidFill>
                          <a:schemeClr val="dk1"/>
                        </a:solidFill>
                        <a:latin typeface="+mn-lt"/>
                        <a:ea typeface="+mn-ea"/>
                        <a:cs typeface="+mn-cs"/>
                      </a:endParaRPr>
                    </a:p>
                    <a:p>
                      <a:endParaRPr lang="en-US" i="0" dirty="0"/>
                    </a:p>
                  </a:txBody>
                  <a:tcPr/>
                </a:tc>
                <a:tc>
                  <a:txBody>
                    <a:bodyPr/>
                    <a:lstStyle/>
                    <a:p>
                      <a:r>
                        <a:rPr lang="en-US" i="1" dirty="0"/>
                        <a:t>Recommendation</a:t>
                      </a:r>
                    </a:p>
                    <a:p>
                      <a:pPr marL="285750" lvl="0" indent="-285750">
                        <a:buFont typeface="Arial" panose="020B0604020202020204" pitchFamily="34" charset="0"/>
                        <a:buChar char="•"/>
                      </a:pPr>
                      <a:r>
                        <a:rPr lang="en-US" sz="1600" i="0" dirty="0"/>
                        <a:t>Replace terms “diversity, equality, respect, inclusion and equity” with the term “belonging” or “respect”.</a:t>
                      </a:r>
                    </a:p>
                    <a:p>
                      <a:pPr marL="742950" lvl="1" indent="-285750">
                        <a:buFont typeface="Arial" panose="020B0604020202020204" pitchFamily="34" charset="0"/>
                        <a:buChar char="•"/>
                      </a:pPr>
                      <a:r>
                        <a:rPr lang="en-US" sz="1600" i="0" dirty="0"/>
                        <a:t>These terms are more emotive and warm; have received positive feedback and sit above “jargon” terms that can move and change quickly.</a:t>
                      </a:r>
                    </a:p>
                    <a:p>
                      <a:pPr marL="742950" lvl="1" indent="-285750">
                        <a:buFont typeface="Arial" panose="020B0604020202020204" pitchFamily="34" charset="0"/>
                        <a:buChar char="•"/>
                      </a:pPr>
                      <a:endParaRPr lang="en-US" sz="1600" i="0" dirty="0"/>
                    </a:p>
                    <a:p>
                      <a:pPr marL="285750" lvl="0" indent="-285750">
                        <a:buFont typeface="Arial" panose="020B0604020202020204" pitchFamily="34" charset="0"/>
                        <a:buChar char="•"/>
                      </a:pPr>
                      <a:r>
                        <a:rPr lang="en-US" sz="1600" i="0" dirty="0"/>
                        <a:t>Workshop terms "belonging" and "respect" to create working definitions.</a:t>
                      </a:r>
                    </a:p>
                    <a:p>
                      <a:pPr marL="285750" lvl="0" indent="-285750">
                        <a:buFont typeface="Arial" panose="020B0604020202020204" pitchFamily="34" charset="0"/>
                        <a:buChar char="•"/>
                      </a:pPr>
                      <a:endParaRPr lang="en-US" sz="1600" i="0" dirty="0"/>
                    </a:p>
                    <a:p>
                      <a:pPr marL="285750" lvl="0" indent="-285750">
                        <a:buFont typeface="Arial" panose="020B0604020202020204" pitchFamily="34" charset="0"/>
                        <a:buChar char="•"/>
                      </a:pPr>
                      <a:r>
                        <a:rPr lang="en-US" sz="1600" i="0" dirty="0"/>
                        <a:t>Acknowledge the importance of accountability across this value.</a:t>
                      </a:r>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229560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2345898453"/>
              </p:ext>
            </p:extLst>
          </p:nvPr>
        </p:nvGraphicFramePr>
        <p:xfrm>
          <a:off x="932258" y="885190"/>
          <a:ext cx="10327483" cy="5518385"/>
        </p:xfrm>
        <a:graphic>
          <a:graphicData uri="http://schemas.openxmlformats.org/drawingml/2006/table">
            <a:tbl>
              <a:tblPr firstRow="1" bandRow="1">
                <a:tableStyleId>{5C22544A-7EE6-4342-B048-85BDC9FD1C3A}</a:tableStyleId>
              </a:tblPr>
              <a:tblGrid>
                <a:gridCol w="4477957">
                  <a:extLst>
                    <a:ext uri="{9D8B030D-6E8A-4147-A177-3AD203B41FA5}">
                      <a16:colId xmlns:a16="http://schemas.microsoft.com/office/drawing/2014/main" val="3055789539"/>
                    </a:ext>
                  </a:extLst>
                </a:gridCol>
                <a:gridCol w="5849526">
                  <a:extLst>
                    <a:ext uri="{9D8B030D-6E8A-4147-A177-3AD203B41FA5}">
                      <a16:colId xmlns:a16="http://schemas.microsoft.com/office/drawing/2014/main" val="2296932620"/>
                    </a:ext>
                  </a:extLst>
                </a:gridCol>
              </a:tblGrid>
              <a:tr h="489185">
                <a:tc>
                  <a:txBody>
                    <a:bodyPr/>
                    <a:lstStyle/>
                    <a:p>
                      <a:pPr lvl="0">
                        <a:buNone/>
                      </a:pPr>
                      <a:r>
                        <a:rPr lang="en-US" dirty="0"/>
                        <a:t>Creativity, innovation, adaptability, flexibility</a:t>
                      </a:r>
                    </a:p>
                  </a:txBody>
                  <a:tcPr/>
                </a:tc>
                <a:tc>
                  <a:txBody>
                    <a:bodyPr/>
                    <a:lstStyle/>
                    <a:p>
                      <a:pPr lvl="0">
                        <a:buNone/>
                      </a:pPr>
                      <a:r>
                        <a:rPr lang="en-US" dirty="0"/>
                        <a:t>Transformative</a:t>
                      </a:r>
                    </a:p>
                  </a:txBody>
                  <a:tcPr/>
                </a:tc>
                <a:extLst>
                  <a:ext uri="{0D108BD9-81ED-4DB2-BD59-A6C34878D82A}">
                    <a16:rowId xmlns:a16="http://schemas.microsoft.com/office/drawing/2014/main" val="1842202662"/>
                  </a:ext>
                </a:extLst>
              </a:tr>
              <a:tr h="4139474">
                <a:tc>
                  <a:txBody>
                    <a:bodyPr/>
                    <a:lstStyle/>
                    <a:p>
                      <a:r>
                        <a:rPr lang="en-US" i="1" dirty="0"/>
                        <a:t>Reflections</a:t>
                      </a:r>
                    </a:p>
                    <a:p>
                      <a:pPr marL="285750" indent="-285750">
                        <a:buFont typeface="Arial" panose="020B0604020202020204" pitchFamily="34" charset="0"/>
                        <a:buChar char="•"/>
                      </a:pPr>
                      <a:r>
                        <a:rPr lang="en-US" b="0" i="0" dirty="0"/>
                        <a:t>Divided discussion; consensus that these values are more relevant to programmatic and advocacy work, but less relevant to internal functions.</a:t>
                      </a:r>
                    </a:p>
                    <a:p>
                      <a:pPr marL="285750" indent="-285750">
                        <a:buFont typeface="Arial" panose="020B0604020202020204" pitchFamily="34" charset="0"/>
                        <a:buChar char="•"/>
                      </a:pPr>
                      <a:r>
                        <a:rPr lang="en-US" b="0" i="0" dirty="0"/>
                        <a:t>Some saw it as a way of working, not a value.</a:t>
                      </a:r>
                    </a:p>
                    <a:p>
                      <a:pPr marL="285750" indent="-285750">
                        <a:buFont typeface="Arial" panose="020B0604020202020204" pitchFamily="34" charset="0"/>
                        <a:buChar char="•"/>
                      </a:pPr>
                      <a:r>
                        <a:rPr lang="en-US" b="0" i="0" dirty="0"/>
                        <a:t>Others felt it captured how the Federation needs to respond to country context, changing environments, shifting needs of different communities and humanitarian situations.</a:t>
                      </a:r>
                    </a:p>
                    <a:p>
                      <a:pPr marL="285750" indent="-285750">
                        <a:buFont typeface="Arial" panose="020B0604020202020204" pitchFamily="34" charset="0"/>
                        <a:buChar char="•"/>
                      </a:pPr>
                      <a:endParaRPr lang="en-US" b="0" i="0" dirty="0"/>
                    </a:p>
                    <a:p>
                      <a:r>
                        <a:rPr lang="en-US" i="1" dirty="0"/>
                        <a:t>Federation reactions</a:t>
                      </a:r>
                    </a:p>
                    <a:p>
                      <a:pPr marL="285750" lvl="0" indent="-285750" algn="just">
                        <a:lnSpc>
                          <a:spcPct val="100000"/>
                        </a:lnSpc>
                        <a:spcBef>
                          <a:spcPts val="0"/>
                        </a:spcBef>
                        <a:spcAft>
                          <a:spcPts val="0"/>
                        </a:spcAft>
                        <a:buFont typeface="Calibri"/>
                        <a:buChar char="•"/>
                      </a:pPr>
                      <a:r>
                        <a:rPr lang="en" sz="1800" b="0" i="0" kern="1200" noProof="0" dirty="0">
                          <a:solidFill>
                            <a:schemeClr val="dk1"/>
                          </a:solidFill>
                          <a:latin typeface="+mn-lt"/>
                          <a:ea typeface="+mn-ea"/>
                          <a:cs typeface="+mn-cs"/>
                        </a:rPr>
                        <a:t>Positive:  37</a:t>
                      </a:r>
                      <a:endParaRPr lang="en-US" sz="1800" b="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b="0" i="0" kern="1200" noProof="0" dirty="0">
                          <a:solidFill>
                            <a:schemeClr val="dk1"/>
                          </a:solidFill>
                          <a:latin typeface="+mn-lt"/>
                          <a:ea typeface="+mn-ea"/>
                          <a:cs typeface="+mn-cs"/>
                        </a:rPr>
                        <a:t>Negative: 2</a:t>
                      </a:r>
                      <a:endParaRPr lang="en-US" sz="1800" b="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b="0" i="0" kern="1200" noProof="0" dirty="0">
                          <a:solidFill>
                            <a:schemeClr val="dk1"/>
                          </a:solidFill>
                          <a:latin typeface="+mn-lt"/>
                          <a:ea typeface="+mn-ea"/>
                          <a:cs typeface="+mn-cs"/>
                        </a:rPr>
                        <a:t>Neutral: 10</a:t>
                      </a:r>
                      <a:endParaRPr lang="en-US" sz="1800" b="0" i="0" kern="1200" noProof="0" dirty="0">
                        <a:solidFill>
                          <a:schemeClr val="dk1"/>
                        </a:solidFill>
                        <a:latin typeface="+mn-lt"/>
                        <a:ea typeface="+mn-ea"/>
                        <a:cs typeface="+mn-cs"/>
                      </a:endParaRPr>
                    </a:p>
                    <a:p>
                      <a:pPr lvl="0">
                        <a:buNone/>
                      </a:pPr>
                      <a:endParaRPr lang="en-US" i="1" dirty="0"/>
                    </a:p>
                  </a:txBody>
                  <a:tcPr/>
                </a:tc>
                <a:tc>
                  <a:txBody>
                    <a:bodyPr/>
                    <a:lstStyle/>
                    <a:p>
                      <a:r>
                        <a:rPr lang="en-US" i="1" dirty="0"/>
                        <a:t>Recommendation</a:t>
                      </a:r>
                    </a:p>
                    <a:p>
                      <a:pPr marL="285750" lvl="0" indent="-285750">
                        <a:buFont typeface="Calibri"/>
                        <a:buChar char="-"/>
                      </a:pPr>
                      <a:endParaRPr lang="en-US" dirty="0"/>
                    </a:p>
                    <a:p>
                      <a:pPr marL="285750" lvl="0" indent="-285750">
                        <a:buFont typeface="Arial" panose="020B0604020202020204" pitchFamily="34" charset="0"/>
                        <a:buChar char="•"/>
                      </a:pPr>
                      <a:r>
                        <a:rPr lang="en-US" dirty="0"/>
                        <a:t>Replace terms with “transformative” and workshop further.</a:t>
                      </a:r>
                    </a:p>
                    <a:p>
                      <a:pPr marL="742950" lvl="1" indent="-285750">
                        <a:buFont typeface="Arial" panose="020B0604020202020204" pitchFamily="34" charset="0"/>
                        <a:buChar char="•"/>
                      </a:pPr>
                      <a:r>
                        <a:rPr lang="en-US" dirty="0"/>
                        <a:t>This encapsulates the other terms, and nods both to an inherent internal creativity, as well as the ability to adapt to a changing world over the long term.</a:t>
                      </a:r>
                    </a:p>
                    <a:p>
                      <a:pPr marL="742950" lvl="1" indent="-285750">
                        <a:buFont typeface="Arial" panose="020B0604020202020204" pitchFamily="34" charset="0"/>
                        <a:buChar char="•"/>
                      </a:pPr>
                      <a:r>
                        <a:rPr lang="en-US" dirty="0"/>
                        <a:t>Also speaks to a bigger-picture desire to change the world, not just deliver services</a:t>
                      </a:r>
                    </a:p>
                    <a:p>
                      <a:pPr marL="0" lvl="0" indent="0">
                        <a:buFont typeface="Arial" panose="020B0604020202020204" pitchFamily="34" charset="0"/>
                        <a:buNone/>
                      </a:pPr>
                      <a:endParaRPr lang="en-US" dirty="0"/>
                    </a:p>
                    <a:p>
                      <a:pPr marL="0" lvl="0" indent="0">
                        <a:buNone/>
                      </a:pPr>
                      <a:endParaRPr lang="en-US" dirty="0"/>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380906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4221100609"/>
              </p:ext>
            </p:extLst>
          </p:nvPr>
        </p:nvGraphicFramePr>
        <p:xfrm>
          <a:off x="838200" y="1056640"/>
          <a:ext cx="10515600" cy="483717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55789539"/>
                    </a:ext>
                  </a:extLst>
                </a:gridCol>
                <a:gridCol w="5257800">
                  <a:extLst>
                    <a:ext uri="{9D8B030D-6E8A-4147-A177-3AD203B41FA5}">
                      <a16:colId xmlns:a16="http://schemas.microsoft.com/office/drawing/2014/main" val="2296932620"/>
                    </a:ext>
                  </a:extLst>
                </a:gridCol>
              </a:tblGrid>
              <a:tr h="489185">
                <a:tc>
                  <a:txBody>
                    <a:bodyPr/>
                    <a:lstStyle/>
                    <a:p>
                      <a:pPr lvl="0">
                        <a:buNone/>
                      </a:pPr>
                      <a:r>
                        <a:rPr lang="en-US" dirty="0"/>
                        <a:t>Accountability, transparency, integrity </a:t>
                      </a:r>
                    </a:p>
                  </a:txBody>
                  <a:tcPr/>
                </a:tc>
                <a:tc>
                  <a:txBody>
                    <a:bodyPr/>
                    <a:lstStyle/>
                    <a:p>
                      <a:pPr lvl="0">
                        <a:buNone/>
                      </a:pPr>
                      <a:r>
                        <a:rPr lang="en-US" dirty="0"/>
                        <a:t>Integrity</a:t>
                      </a:r>
                    </a:p>
                  </a:txBody>
                  <a:tcPr/>
                </a:tc>
                <a:extLst>
                  <a:ext uri="{0D108BD9-81ED-4DB2-BD59-A6C34878D82A}">
                    <a16:rowId xmlns:a16="http://schemas.microsoft.com/office/drawing/2014/main" val="1842202662"/>
                  </a:ext>
                </a:extLst>
              </a:tr>
              <a:tr h="4347989">
                <a:tc>
                  <a:txBody>
                    <a:bodyPr/>
                    <a:lstStyle/>
                    <a:p>
                      <a:r>
                        <a:rPr lang="en-US" i="1" dirty="0"/>
                        <a:t>Reflections</a:t>
                      </a:r>
                    </a:p>
                    <a:p>
                      <a:pPr marL="285750" lvl="0" indent="-285750">
                        <a:buFont typeface="Arial" panose="020B0604020202020204" pitchFamily="34" charset="0"/>
                        <a:buChar char="•"/>
                      </a:pPr>
                      <a:r>
                        <a:rPr lang="en-US" i="0" dirty="0"/>
                        <a:t>Concept of accountability was widely accepted and seen as “obvious”.</a:t>
                      </a:r>
                    </a:p>
                    <a:p>
                      <a:pPr marL="285750" lvl="0" indent="-285750">
                        <a:buFont typeface="Arial" panose="020B0604020202020204" pitchFamily="34" charset="0"/>
                        <a:buChar char="•"/>
                      </a:pPr>
                      <a:r>
                        <a:rPr lang="en-US" i="0" dirty="0"/>
                        <a:t>Concern about the term “transparency” possibly meaning that confidentiality of clients, staff and human rights defenders could be compromised.</a:t>
                      </a:r>
                    </a:p>
                    <a:p>
                      <a:pPr marL="285750" lvl="0" indent="-285750">
                        <a:buFont typeface="Arial" panose="020B0604020202020204" pitchFamily="34" charset="0"/>
                        <a:buChar char="•"/>
                      </a:pPr>
                      <a:r>
                        <a:rPr lang="en-US" i="0" dirty="0"/>
                        <a:t>Important signaling about organizational strength and structures to donors.</a:t>
                      </a:r>
                    </a:p>
                    <a:p>
                      <a:pPr marL="0" lvl="0" indent="0">
                        <a:buFont typeface="Calibri"/>
                        <a:buNone/>
                      </a:pPr>
                      <a:endParaRPr lang="en-US" i="0" dirty="0"/>
                    </a:p>
                    <a:p>
                      <a:pPr marL="285750" lvl="0" indent="-285750">
                        <a:buFont typeface="Calibri"/>
                        <a:buChar char="-"/>
                      </a:pPr>
                      <a:endParaRPr lang="en-US" i="0" dirty="0"/>
                    </a:p>
                    <a:p>
                      <a:r>
                        <a:rPr lang="en-US" i="1" dirty="0"/>
                        <a:t>Federation reactions</a:t>
                      </a:r>
                    </a:p>
                    <a:p>
                      <a:pPr marL="285750" lvl="0" indent="-285750" algn="l" defTabSz="914400" rtl="0" eaLnBrk="1" latinLnBrk="0" hangingPunct="1">
                        <a:lnSpc>
                          <a:spcPct val="100000"/>
                        </a:lnSpc>
                        <a:spcBef>
                          <a:spcPts val="0"/>
                        </a:spcBef>
                        <a:spcAft>
                          <a:spcPts val="0"/>
                        </a:spcAft>
                        <a:buFont typeface="Calibri"/>
                        <a:buChar char="•"/>
                      </a:pPr>
                      <a:r>
                        <a:rPr lang="en" sz="1800" kern="1200" noProof="0" dirty="0">
                          <a:solidFill>
                            <a:schemeClr val="dk1"/>
                          </a:solidFill>
                          <a:latin typeface="+mn-lt"/>
                          <a:ea typeface="+mn-ea"/>
                          <a:cs typeface="+mn-cs"/>
                        </a:rPr>
                        <a:t>Positive: 47</a:t>
                      </a:r>
                      <a:endParaRPr lang="en-US" sz="1800" kern="1200" noProof="0" dirty="0">
                        <a:solidFill>
                          <a:schemeClr val="dk1"/>
                        </a:solidFill>
                        <a:latin typeface="+mn-lt"/>
                        <a:ea typeface="+mn-ea"/>
                        <a:cs typeface="+mn-cs"/>
                      </a:endParaRPr>
                    </a:p>
                    <a:p>
                      <a:pPr marL="285750" lvl="0" indent="-285750" algn="l" defTabSz="914400" rtl="0" eaLnBrk="1" latinLnBrk="0" hangingPunct="1">
                        <a:lnSpc>
                          <a:spcPct val="100000"/>
                        </a:lnSpc>
                        <a:spcBef>
                          <a:spcPts val="0"/>
                        </a:spcBef>
                        <a:spcAft>
                          <a:spcPts val="0"/>
                        </a:spcAft>
                        <a:buFont typeface="Calibri"/>
                        <a:buChar char="•"/>
                      </a:pPr>
                      <a:r>
                        <a:rPr lang="en" sz="1800" kern="1200" noProof="0" dirty="0">
                          <a:solidFill>
                            <a:schemeClr val="dk1"/>
                          </a:solidFill>
                          <a:latin typeface="+mn-lt"/>
                          <a:ea typeface="+mn-ea"/>
                          <a:cs typeface="+mn-cs"/>
                        </a:rPr>
                        <a:t>Negative: 0</a:t>
                      </a:r>
                      <a:endParaRPr lang="en-US" sz="1800" kern="1200" noProof="0" dirty="0">
                        <a:solidFill>
                          <a:schemeClr val="dk1"/>
                        </a:solidFill>
                        <a:latin typeface="+mn-lt"/>
                        <a:ea typeface="+mn-ea"/>
                        <a:cs typeface="+mn-cs"/>
                      </a:endParaRPr>
                    </a:p>
                    <a:p>
                      <a:pPr marL="285750" lvl="0" indent="-285750" algn="l" defTabSz="914400" rtl="0" eaLnBrk="1" latinLnBrk="0" hangingPunct="1">
                        <a:lnSpc>
                          <a:spcPct val="100000"/>
                        </a:lnSpc>
                        <a:spcBef>
                          <a:spcPts val="0"/>
                        </a:spcBef>
                        <a:spcAft>
                          <a:spcPts val="0"/>
                        </a:spcAft>
                        <a:buFont typeface="Calibri"/>
                        <a:buChar char="•"/>
                      </a:pPr>
                      <a:r>
                        <a:rPr lang="en" sz="1800" kern="1200" noProof="0" dirty="0">
                          <a:solidFill>
                            <a:schemeClr val="dk1"/>
                          </a:solidFill>
                          <a:latin typeface="+mn-lt"/>
                          <a:ea typeface="+mn-ea"/>
                          <a:cs typeface="+mn-cs"/>
                        </a:rPr>
                        <a:t>Neutral: 2</a:t>
                      </a:r>
                      <a:endParaRPr lang="en-US" sz="1800" kern="1200" noProof="0" dirty="0">
                        <a:solidFill>
                          <a:schemeClr val="dk1"/>
                        </a:solidFill>
                        <a:latin typeface="+mn-lt"/>
                        <a:ea typeface="+mn-ea"/>
                        <a:cs typeface="+mn-cs"/>
                      </a:endParaRPr>
                    </a:p>
                    <a:p>
                      <a:pPr marL="285750" lvl="0" indent="-285750">
                        <a:buFont typeface="Calibri"/>
                        <a:buChar char="-"/>
                      </a:pPr>
                      <a:endParaRPr lang="en-US" i="0" dirty="0"/>
                    </a:p>
                  </a:txBody>
                  <a:tcPr/>
                </a:tc>
                <a:tc>
                  <a:txBody>
                    <a:bodyPr/>
                    <a:lstStyle/>
                    <a:p>
                      <a:r>
                        <a:rPr lang="en-US" i="1" dirty="0"/>
                        <a:t>Recommendation</a:t>
                      </a:r>
                    </a:p>
                    <a:p>
                      <a:endParaRPr lang="en-US" i="1" dirty="0"/>
                    </a:p>
                    <a:p>
                      <a:pPr marL="285750" lvl="0" indent="-285750">
                        <a:buFont typeface="Arial" panose="020B0604020202020204" pitchFamily="34" charset="0"/>
                        <a:buChar char="•"/>
                      </a:pPr>
                      <a:r>
                        <a:rPr lang="en-US" dirty="0"/>
                        <a:t>Accept this as a value and move to drafting.</a:t>
                      </a:r>
                    </a:p>
                    <a:p>
                      <a:pPr marL="742950" lvl="1" indent="-285750">
                        <a:buFont typeface="Arial" panose="020B0604020202020204" pitchFamily="34" charset="0"/>
                        <a:buChar char="•"/>
                      </a:pPr>
                      <a:r>
                        <a:rPr lang="en-US" dirty="0"/>
                        <a:t>Given the wide level of support and the consensus in discussions, it does not feel that further </a:t>
                      </a:r>
                      <a:r>
                        <a:rPr lang="en-US" sz="1800" kern="1200" dirty="0">
                          <a:solidFill>
                            <a:schemeClr val="dk1"/>
                          </a:solidFill>
                          <a:latin typeface="+mn-lt"/>
                          <a:ea typeface="+mn-ea"/>
                          <a:cs typeface="+mn-cs"/>
                        </a:rPr>
                        <a:t>discussion is needed.</a:t>
                      </a:r>
                    </a:p>
                    <a:p>
                      <a:pPr marL="457200" lvl="1" indent="0">
                        <a:buFont typeface="Arial" panose="020B0604020202020204" pitchFamily="34" charset="0"/>
                        <a:buNone/>
                      </a:pPr>
                      <a:endParaRPr lang="en-US" sz="1800" kern="1200" dirty="0">
                        <a:solidFill>
                          <a:schemeClr val="dk1"/>
                        </a:solidFill>
                        <a:latin typeface="+mn-lt"/>
                        <a:ea typeface="+mn-ea"/>
                        <a:cs typeface="+mn-cs"/>
                      </a:endParaRPr>
                    </a:p>
                    <a:p>
                      <a:pPr marL="285750" lvl="0" indent="-285750">
                        <a:buFont typeface="Arial" panose="020B0604020202020204" pitchFamily="34" charset="0"/>
                        <a:buChar char="•"/>
                      </a:pPr>
                      <a:r>
                        <a:rPr lang="en-US" sz="1800" kern="1200" noProof="0" dirty="0">
                          <a:solidFill>
                            <a:schemeClr val="dk1"/>
                          </a:solidFill>
                          <a:latin typeface="+mn-lt"/>
                          <a:ea typeface="+mn-ea"/>
                          <a:cs typeface="+mn-cs"/>
                        </a:rPr>
                        <a:t>Consider including “accountability” or “transparency” in ways of working on in description of the value.</a:t>
                      </a:r>
                    </a:p>
                    <a:p>
                      <a:pPr marL="285750" lvl="0" indent="-285750">
                        <a:buFont typeface="Calibri"/>
                        <a:buChar char="-"/>
                      </a:pPr>
                      <a:endParaRPr lang="en-US" sz="1800" kern="1200" dirty="0">
                        <a:solidFill>
                          <a:schemeClr val="dk1"/>
                        </a:solidFill>
                        <a:latin typeface="+mn-lt"/>
                        <a:ea typeface="+mn-ea"/>
                        <a:cs typeface="+mn-cs"/>
                      </a:endParaRPr>
                    </a:p>
                    <a:p>
                      <a:pPr marL="285750" lvl="0" indent="-285750">
                        <a:buFont typeface="Calibri"/>
                        <a:buChar char="-"/>
                      </a:pPr>
                      <a:endParaRPr lang="en-US" dirty="0"/>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265004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716937376"/>
              </p:ext>
            </p:extLst>
          </p:nvPr>
        </p:nvGraphicFramePr>
        <p:xfrm>
          <a:off x="838200" y="1010413"/>
          <a:ext cx="10515600" cy="483717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55789539"/>
                    </a:ext>
                  </a:extLst>
                </a:gridCol>
                <a:gridCol w="5257800">
                  <a:extLst>
                    <a:ext uri="{9D8B030D-6E8A-4147-A177-3AD203B41FA5}">
                      <a16:colId xmlns:a16="http://schemas.microsoft.com/office/drawing/2014/main" val="2296932620"/>
                    </a:ext>
                  </a:extLst>
                </a:gridCol>
              </a:tblGrid>
              <a:tr h="489185">
                <a:tc>
                  <a:txBody>
                    <a:bodyPr/>
                    <a:lstStyle/>
                    <a:p>
                      <a:pPr lvl="0">
                        <a:buNone/>
                      </a:pPr>
                      <a:r>
                        <a:rPr lang="en-US" dirty="0"/>
                        <a:t>Partnership, solidarity, community</a:t>
                      </a:r>
                    </a:p>
                  </a:txBody>
                  <a:tcPr/>
                </a:tc>
                <a:tc>
                  <a:txBody>
                    <a:bodyPr/>
                    <a:lstStyle/>
                    <a:p>
                      <a:pPr lvl="0">
                        <a:buNone/>
                      </a:pPr>
                      <a:r>
                        <a:rPr lang="en-US" dirty="0"/>
                        <a:t>Solidarity</a:t>
                      </a:r>
                    </a:p>
                  </a:txBody>
                  <a:tcPr/>
                </a:tc>
                <a:extLst>
                  <a:ext uri="{0D108BD9-81ED-4DB2-BD59-A6C34878D82A}">
                    <a16:rowId xmlns:a16="http://schemas.microsoft.com/office/drawing/2014/main" val="1842202662"/>
                  </a:ext>
                </a:extLst>
              </a:tr>
              <a:tr h="4347989">
                <a:tc>
                  <a:txBody>
                    <a:bodyPr/>
                    <a:lstStyle/>
                    <a:p>
                      <a:pPr lvl="0">
                        <a:buNone/>
                      </a:pPr>
                      <a:r>
                        <a:rPr lang="en-US" i="1" dirty="0"/>
                        <a:t>Reflections </a:t>
                      </a:r>
                    </a:p>
                    <a:p>
                      <a:pPr marL="285750" lvl="0" indent="-285750">
                        <a:buFont typeface="Arial" panose="020B0604020202020204" pitchFamily="34" charset="0"/>
                        <a:buChar char="•"/>
                      </a:pPr>
                      <a:r>
                        <a:rPr lang="en-US" i="0" dirty="0"/>
                        <a:t>The idea/emotion of these values was strongly supported; many felt it was core to IPPF.</a:t>
                      </a:r>
                    </a:p>
                    <a:p>
                      <a:pPr marL="285750" lvl="0" indent="-285750">
                        <a:buFont typeface="Arial" panose="020B0604020202020204" pitchFamily="34" charset="0"/>
                        <a:buChar char="•"/>
                      </a:pPr>
                      <a:r>
                        <a:rPr lang="en-US" i="0" dirty="0"/>
                        <a:t>Solidarity and community were more relevant especially to service users; partnership was seen as more formal or structured engagement.</a:t>
                      </a:r>
                    </a:p>
                    <a:p>
                      <a:pPr marL="285750" lvl="0" indent="-285750">
                        <a:buFont typeface="Arial" panose="020B0604020202020204" pitchFamily="34" charset="0"/>
                        <a:buChar char="•"/>
                      </a:pPr>
                      <a:r>
                        <a:rPr lang="en-US" i="0" dirty="0"/>
                        <a:t>Agreement that IPPF needs to look outside of IPPF and be in solidarity with other movements.</a:t>
                      </a:r>
                    </a:p>
                    <a:p>
                      <a:endParaRPr lang="en-GB" i="1" dirty="0">
                        <a:effectLst/>
                      </a:endParaRPr>
                    </a:p>
                    <a:p>
                      <a:r>
                        <a:rPr lang="en-US" i="1" dirty="0"/>
                        <a:t>Federation reactions</a:t>
                      </a:r>
                    </a:p>
                    <a:p>
                      <a:pPr marL="285750" lvl="0" indent="-285750" algn="l" defTabSz="914400" rtl="0" eaLnBrk="1" latinLnBrk="0" hangingPunct="1">
                        <a:lnSpc>
                          <a:spcPct val="100000"/>
                        </a:lnSpc>
                        <a:spcBef>
                          <a:spcPts val="0"/>
                        </a:spcBef>
                        <a:spcAft>
                          <a:spcPts val="0"/>
                        </a:spcAft>
                        <a:buFont typeface="Arial" panose="020B0604020202020204" pitchFamily="34" charset="0"/>
                        <a:buChar char="•"/>
                      </a:pPr>
                      <a:r>
                        <a:rPr lang="en" sz="1800" i="0" kern="1200" noProof="0" dirty="0">
                          <a:solidFill>
                            <a:schemeClr val="dk1"/>
                          </a:solidFill>
                          <a:latin typeface="+mn-lt"/>
                          <a:ea typeface="+mn-ea"/>
                          <a:cs typeface="+mn-cs"/>
                        </a:rPr>
                        <a:t>Positive: 33</a:t>
                      </a:r>
                      <a:endParaRPr lang="en-US" sz="1800" i="0" kern="1200" noProof="0" dirty="0">
                        <a:solidFill>
                          <a:schemeClr val="dk1"/>
                        </a:solidFill>
                        <a:latin typeface="+mn-lt"/>
                        <a:ea typeface="+mn-ea"/>
                        <a:cs typeface="+mn-cs"/>
                      </a:endParaRPr>
                    </a:p>
                    <a:p>
                      <a:pPr marL="285750" lvl="0" indent="-285750" algn="l" defTabSz="914400" rtl="0" eaLnBrk="1" latinLnBrk="0" hangingPunct="1">
                        <a:lnSpc>
                          <a:spcPct val="100000"/>
                        </a:lnSpc>
                        <a:spcBef>
                          <a:spcPts val="0"/>
                        </a:spcBef>
                        <a:spcAft>
                          <a:spcPts val="0"/>
                        </a:spcAft>
                        <a:buFont typeface="Arial" panose="020B0604020202020204" pitchFamily="34" charset="0"/>
                        <a:buChar char="•"/>
                      </a:pPr>
                      <a:r>
                        <a:rPr lang="en" sz="1800" i="0" kern="1200" noProof="0" dirty="0">
                          <a:solidFill>
                            <a:schemeClr val="dk1"/>
                          </a:solidFill>
                          <a:latin typeface="+mn-lt"/>
                          <a:ea typeface="+mn-ea"/>
                          <a:cs typeface="+mn-cs"/>
                        </a:rPr>
                        <a:t>Negative: 8</a:t>
                      </a:r>
                      <a:endParaRPr lang="en-US" sz="1800" i="0" kern="1200" noProof="0" dirty="0">
                        <a:solidFill>
                          <a:schemeClr val="dk1"/>
                        </a:solidFill>
                        <a:latin typeface="+mn-lt"/>
                        <a:ea typeface="+mn-ea"/>
                        <a:cs typeface="+mn-cs"/>
                      </a:endParaRPr>
                    </a:p>
                    <a:p>
                      <a:pPr marL="285750" lvl="0" indent="-285750" algn="l" defTabSz="914400" rtl="0" eaLnBrk="1" latinLnBrk="0" hangingPunct="1">
                        <a:lnSpc>
                          <a:spcPct val="100000"/>
                        </a:lnSpc>
                        <a:spcBef>
                          <a:spcPts val="0"/>
                        </a:spcBef>
                        <a:spcAft>
                          <a:spcPts val="0"/>
                        </a:spcAft>
                        <a:buFont typeface="Arial" panose="020B0604020202020204" pitchFamily="34" charset="0"/>
                        <a:buChar char="•"/>
                      </a:pPr>
                      <a:r>
                        <a:rPr lang="en" sz="1800" i="0" kern="1200" noProof="0" dirty="0">
                          <a:solidFill>
                            <a:schemeClr val="dk1"/>
                          </a:solidFill>
                          <a:latin typeface="+mn-lt"/>
                          <a:ea typeface="+mn-ea"/>
                          <a:cs typeface="+mn-cs"/>
                        </a:rPr>
                        <a:t>Neutral: 1</a:t>
                      </a:r>
                      <a:endParaRPr lang="en-US" sz="1800" i="0" kern="1200" noProof="0" dirty="0">
                        <a:solidFill>
                          <a:schemeClr val="dk1"/>
                        </a:solidFill>
                        <a:latin typeface="+mn-lt"/>
                        <a:ea typeface="+mn-ea"/>
                        <a:cs typeface="+mn-cs"/>
                      </a:endParaRPr>
                    </a:p>
                    <a:p>
                      <a:endParaRPr lang="en-US" i="1" dirty="0"/>
                    </a:p>
                  </a:txBody>
                  <a:tcPr/>
                </a:tc>
                <a:tc>
                  <a:txBody>
                    <a:bodyPr/>
                    <a:lstStyle/>
                    <a:p>
                      <a:r>
                        <a:rPr lang="en-US" i="1" dirty="0"/>
                        <a:t>Recommendation</a:t>
                      </a:r>
                    </a:p>
                    <a:p>
                      <a:pPr marL="0" indent="0">
                        <a:buFont typeface="Arial" panose="020B0604020202020204" pitchFamily="34" charset="0"/>
                        <a:buNone/>
                      </a:pPr>
                      <a:endParaRPr lang="en-US" i="0" dirty="0"/>
                    </a:p>
                    <a:p>
                      <a:pPr marL="285750" indent="-285750">
                        <a:buFont typeface="Arial" panose="020B0604020202020204" pitchFamily="34" charset="0"/>
                        <a:buChar char="•"/>
                      </a:pPr>
                      <a:r>
                        <a:rPr lang="en-US" i="0" dirty="0"/>
                        <a:t>Retain solidarity as value and continue to workshop.</a:t>
                      </a:r>
                    </a:p>
                    <a:p>
                      <a:pPr marL="0" indent="0">
                        <a:buFont typeface="Arial" panose="020B0604020202020204" pitchFamily="34" charset="0"/>
                        <a:buNone/>
                      </a:pPr>
                      <a:endParaRPr lang="en-US" i="0" dirty="0"/>
                    </a:p>
                    <a:p>
                      <a:pPr marL="285750" indent="-285750">
                        <a:buFont typeface="Arial" panose="020B0604020202020204" pitchFamily="34" charset="0"/>
                        <a:buChar char="•"/>
                      </a:pPr>
                      <a:r>
                        <a:rPr lang="en-US" i="0" dirty="0"/>
                        <a:t>Integrate into the description that this is expressed through partnership with a wide range of communities.</a:t>
                      </a:r>
                    </a:p>
                    <a:p>
                      <a:pPr marL="0" indent="0">
                        <a:buFont typeface="Arial" panose="020B0604020202020204" pitchFamily="34" charset="0"/>
                        <a:buNone/>
                      </a:pPr>
                      <a:endParaRPr lang="en-US" dirty="0"/>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279163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1978555972"/>
              </p:ext>
            </p:extLst>
          </p:nvPr>
        </p:nvGraphicFramePr>
        <p:xfrm>
          <a:off x="951559" y="1010413"/>
          <a:ext cx="10515600" cy="521358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55789539"/>
                    </a:ext>
                  </a:extLst>
                </a:gridCol>
                <a:gridCol w="5257800">
                  <a:extLst>
                    <a:ext uri="{9D8B030D-6E8A-4147-A177-3AD203B41FA5}">
                      <a16:colId xmlns:a16="http://schemas.microsoft.com/office/drawing/2014/main" val="2296932620"/>
                    </a:ext>
                  </a:extLst>
                </a:gridCol>
              </a:tblGrid>
              <a:tr h="489185">
                <a:tc>
                  <a:txBody>
                    <a:bodyPr/>
                    <a:lstStyle/>
                    <a:p>
                      <a:pPr lvl="0">
                        <a:buNone/>
                      </a:pPr>
                      <a:r>
                        <a:rPr lang="en-US" dirty="0"/>
                        <a:t>Compassion, empathy, love</a:t>
                      </a:r>
                    </a:p>
                  </a:txBody>
                  <a:tcPr/>
                </a:tc>
                <a:tc>
                  <a:txBody>
                    <a:bodyPr/>
                    <a:lstStyle/>
                    <a:p>
                      <a:pPr lvl="0">
                        <a:buNone/>
                      </a:pPr>
                      <a:endParaRPr lang="en-US"/>
                    </a:p>
                  </a:txBody>
                  <a:tcPr/>
                </a:tc>
                <a:extLst>
                  <a:ext uri="{0D108BD9-81ED-4DB2-BD59-A6C34878D82A}">
                    <a16:rowId xmlns:a16="http://schemas.microsoft.com/office/drawing/2014/main" val="1842202662"/>
                  </a:ext>
                </a:extLst>
              </a:tr>
              <a:tr h="4347989">
                <a:tc>
                  <a:txBody>
                    <a:bodyPr/>
                    <a:lstStyle/>
                    <a:p>
                      <a:pPr lvl="0">
                        <a:buNone/>
                      </a:pPr>
                      <a:r>
                        <a:rPr lang="en-US" sz="1900" i="1" dirty="0"/>
                        <a:t>Reflections</a:t>
                      </a:r>
                    </a:p>
                    <a:p>
                      <a:pPr marL="285750" lvl="0" indent="-285750">
                        <a:buFont typeface="Arial" panose="020B0604020202020204" pitchFamily="34" charset="0"/>
                        <a:buChar char="•"/>
                      </a:pPr>
                      <a:r>
                        <a:rPr lang="en-US" sz="1900" i="0" dirty="0"/>
                        <a:t>Tended to not have strong engagement.</a:t>
                      </a:r>
                    </a:p>
                    <a:p>
                      <a:pPr marL="285750" lvl="0" indent="-285750">
                        <a:buFont typeface="Arial" panose="020B0604020202020204" pitchFamily="34" charset="0"/>
                        <a:buChar char="•"/>
                      </a:pPr>
                      <a:r>
                        <a:rPr lang="en-US" sz="1900" i="0" dirty="0"/>
                        <a:t>Not clear how this would be translated into a value (especially "love") across IPPF's work.</a:t>
                      </a:r>
                    </a:p>
                    <a:p>
                      <a:pPr marL="285750" lvl="0" indent="-285750">
                        <a:buFont typeface="Arial" panose="020B0604020202020204" pitchFamily="34" charset="0"/>
                        <a:buChar char="•"/>
                      </a:pPr>
                      <a:r>
                        <a:rPr lang="en-US" sz="1900" i="0" dirty="0"/>
                        <a:t>Seen as relevant for providing care, but not across all of IPPF’s functions.</a:t>
                      </a:r>
                    </a:p>
                    <a:p>
                      <a:pPr marL="285750" lvl="0" indent="-285750">
                        <a:buFont typeface="Arial" panose="020B0604020202020204" pitchFamily="34" charset="0"/>
                        <a:buChar char="•"/>
                      </a:pPr>
                      <a:r>
                        <a:rPr lang="en-US" sz="1900" i="0" dirty="0"/>
                        <a:t>Compassion was seen as a negative/patronizing word for some participants, though others liked it.</a:t>
                      </a:r>
                    </a:p>
                    <a:p>
                      <a:pPr marL="285750" lvl="0" indent="-285750">
                        <a:buFont typeface="Arial" panose="020B0604020202020204" pitchFamily="34" charset="0"/>
                        <a:buChar char="•"/>
                      </a:pPr>
                      <a:r>
                        <a:rPr lang="en-US" sz="1900" i="0" dirty="0"/>
                        <a:t>Empathy had the widest resonance.</a:t>
                      </a:r>
                    </a:p>
                    <a:p>
                      <a:pPr marL="0" lvl="0" indent="0">
                        <a:buFont typeface="Calibri"/>
                        <a:buNone/>
                      </a:pPr>
                      <a:endParaRPr lang="en-US" sz="1900" i="0" dirty="0"/>
                    </a:p>
                    <a:p>
                      <a:r>
                        <a:rPr lang="en-US" sz="1900" i="1" dirty="0"/>
                        <a:t>Federation reactions</a:t>
                      </a:r>
                    </a:p>
                    <a:p>
                      <a:pPr marL="285750" lvl="0" indent="-285750" algn="l" defTabSz="914400" rtl="0" eaLnBrk="1" latinLnBrk="0" hangingPunct="1">
                        <a:lnSpc>
                          <a:spcPct val="100000"/>
                        </a:lnSpc>
                        <a:spcBef>
                          <a:spcPts val="0"/>
                        </a:spcBef>
                        <a:spcAft>
                          <a:spcPts val="0"/>
                        </a:spcAft>
                        <a:buFont typeface="Arial" panose="020B0604020202020204" pitchFamily="34" charset="0"/>
                        <a:buChar char="•"/>
                      </a:pPr>
                      <a:r>
                        <a:rPr lang="en" sz="1900" i="0" kern="1200" noProof="0" dirty="0">
                          <a:solidFill>
                            <a:schemeClr val="dk1"/>
                          </a:solidFill>
                          <a:latin typeface="+mn-lt"/>
                          <a:ea typeface="+mn-ea"/>
                          <a:cs typeface="+mn-cs"/>
                        </a:rPr>
                        <a:t>Positive: 22</a:t>
                      </a:r>
                      <a:endParaRPr lang="en-US" sz="1900" i="0" kern="1200" noProof="0" dirty="0">
                        <a:solidFill>
                          <a:schemeClr val="dk1"/>
                        </a:solidFill>
                        <a:latin typeface="+mn-lt"/>
                        <a:ea typeface="+mn-ea"/>
                        <a:cs typeface="+mn-cs"/>
                      </a:endParaRPr>
                    </a:p>
                    <a:p>
                      <a:pPr marL="285750" lvl="0" indent="-285750" algn="l" defTabSz="914400" rtl="0" eaLnBrk="1" latinLnBrk="0" hangingPunct="1">
                        <a:lnSpc>
                          <a:spcPct val="100000"/>
                        </a:lnSpc>
                        <a:spcBef>
                          <a:spcPts val="0"/>
                        </a:spcBef>
                        <a:spcAft>
                          <a:spcPts val="0"/>
                        </a:spcAft>
                        <a:buFont typeface="Arial" panose="020B0604020202020204" pitchFamily="34" charset="0"/>
                        <a:buChar char="•"/>
                      </a:pPr>
                      <a:r>
                        <a:rPr lang="en" sz="1900" i="0" kern="1200" noProof="0" dirty="0">
                          <a:solidFill>
                            <a:schemeClr val="dk1"/>
                          </a:solidFill>
                          <a:latin typeface="+mn-lt"/>
                          <a:ea typeface="+mn-ea"/>
                          <a:cs typeface="+mn-cs"/>
                        </a:rPr>
                        <a:t>Negative: 5 </a:t>
                      </a:r>
                      <a:endParaRPr lang="en-US" sz="1900" i="0" kern="1200" noProof="0" dirty="0">
                        <a:solidFill>
                          <a:schemeClr val="dk1"/>
                        </a:solidFill>
                        <a:latin typeface="+mn-lt"/>
                        <a:ea typeface="+mn-ea"/>
                        <a:cs typeface="+mn-cs"/>
                      </a:endParaRPr>
                    </a:p>
                    <a:p>
                      <a:pPr marL="285750" lvl="0" indent="-285750" algn="l" defTabSz="914400" rtl="0" eaLnBrk="1" latinLnBrk="0" hangingPunct="1">
                        <a:lnSpc>
                          <a:spcPct val="100000"/>
                        </a:lnSpc>
                        <a:spcBef>
                          <a:spcPts val="0"/>
                        </a:spcBef>
                        <a:spcAft>
                          <a:spcPts val="0"/>
                        </a:spcAft>
                        <a:buFont typeface="Arial" panose="020B0604020202020204" pitchFamily="34" charset="0"/>
                        <a:buChar char="•"/>
                      </a:pPr>
                      <a:r>
                        <a:rPr lang="en" sz="1900" i="0" kern="1200" noProof="0" dirty="0">
                          <a:solidFill>
                            <a:schemeClr val="dk1"/>
                          </a:solidFill>
                          <a:latin typeface="+mn-lt"/>
                          <a:ea typeface="+mn-ea"/>
                          <a:cs typeface="+mn-cs"/>
                        </a:rPr>
                        <a:t>Neutral: 19</a:t>
                      </a:r>
                      <a:endParaRPr lang="en-US" sz="1900" i="0" kern="1200" noProof="0" dirty="0">
                        <a:solidFill>
                          <a:schemeClr val="dk1"/>
                        </a:solidFill>
                        <a:latin typeface="+mn-lt"/>
                        <a:ea typeface="+mn-ea"/>
                        <a:cs typeface="+mn-cs"/>
                      </a:endParaRPr>
                    </a:p>
                    <a:p>
                      <a:pPr marL="285750" lvl="0" indent="-285750">
                        <a:buFont typeface="Calibri"/>
                        <a:buChar char="-"/>
                      </a:pPr>
                      <a:endParaRPr lang="en-US" sz="1900" i="0" dirty="0"/>
                    </a:p>
                  </a:txBody>
                  <a:tcPr/>
                </a:tc>
                <a:tc>
                  <a:txBody>
                    <a:bodyPr/>
                    <a:lstStyle/>
                    <a:p>
                      <a:r>
                        <a:rPr lang="en-US" sz="1900" i="1" dirty="0"/>
                        <a:t>Recommendation</a:t>
                      </a:r>
                    </a:p>
                    <a:p>
                      <a:pPr marL="0" lvl="0" indent="0">
                        <a:buFont typeface="Calibri"/>
                        <a:buNone/>
                      </a:pPr>
                      <a:endParaRPr lang="en-US" sz="1900" b="0" i="0" u="none" strike="noStrike" noProof="0" dirty="0">
                        <a:solidFill>
                          <a:srgbClr val="000000"/>
                        </a:solidFill>
                        <a:latin typeface="Calibri"/>
                      </a:endParaRPr>
                    </a:p>
                    <a:p>
                      <a:pPr marL="285750" lvl="0" indent="-285750">
                        <a:buFont typeface="Arial" panose="020B0604020202020204" pitchFamily="34" charset="0"/>
                        <a:buChar char="•"/>
                      </a:pPr>
                      <a:r>
                        <a:rPr lang="en-US" sz="1900" i="0" kern="1200" noProof="0" dirty="0">
                          <a:solidFill>
                            <a:schemeClr val="dk1"/>
                          </a:solidFill>
                          <a:latin typeface="+mn-lt"/>
                          <a:ea typeface="+mn-ea"/>
                          <a:cs typeface="+mn-cs"/>
                        </a:rPr>
                        <a:t>Drop as a standalone value, but integrate the concept of empathy into “way we work” or “belonging/respect”</a:t>
                      </a:r>
                    </a:p>
                    <a:p>
                      <a:pPr marL="285750" lvl="0" indent="-285750">
                        <a:buFont typeface="Arial" panose="020B0604020202020204" pitchFamily="34" charset="0"/>
                        <a:buChar char="•"/>
                      </a:pPr>
                      <a:endParaRPr lang="en-US" sz="1900" i="0" kern="1200" noProof="0" dirty="0">
                        <a:solidFill>
                          <a:schemeClr val="dk1"/>
                        </a:solidFill>
                        <a:latin typeface="+mn-lt"/>
                        <a:ea typeface="+mn-ea"/>
                        <a:cs typeface="+mn-cs"/>
                      </a:endParaRPr>
                    </a:p>
                    <a:p>
                      <a:pPr marL="285750" lvl="0" indent="-285750">
                        <a:buFont typeface="Arial" panose="020B0604020202020204" pitchFamily="34" charset="0"/>
                        <a:buChar char="•"/>
                      </a:pPr>
                      <a:endParaRPr lang="en-US" sz="1900" b="0" i="0" u="none" strike="noStrike" noProof="0" dirty="0">
                        <a:solidFill>
                          <a:srgbClr val="000000"/>
                        </a:solidFill>
                        <a:latin typeface="Calibri"/>
                      </a:endParaRPr>
                    </a:p>
                    <a:p>
                      <a:pPr marL="0" lvl="0" indent="0">
                        <a:buFont typeface="Calibri"/>
                        <a:buNone/>
                      </a:pPr>
                      <a:endParaRPr lang="en-US" sz="1900" dirty="0"/>
                    </a:p>
                    <a:p>
                      <a:pPr marL="285750" lvl="0" indent="-285750">
                        <a:buFont typeface="Calibri"/>
                        <a:buChar char="-"/>
                      </a:pPr>
                      <a:endParaRPr lang="en-US" sz="1900" dirty="0"/>
                    </a:p>
                    <a:p>
                      <a:pPr marL="285750" lvl="0" indent="-285750">
                        <a:buFont typeface="Calibri"/>
                        <a:buChar char="-"/>
                      </a:pPr>
                      <a:endParaRPr lang="en-US" sz="1900" dirty="0"/>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37220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3896258207"/>
              </p:ext>
            </p:extLst>
          </p:nvPr>
        </p:nvGraphicFramePr>
        <p:xfrm>
          <a:off x="722959" y="925830"/>
          <a:ext cx="10515600" cy="5394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55789539"/>
                    </a:ext>
                  </a:extLst>
                </a:gridCol>
                <a:gridCol w="5257800">
                  <a:extLst>
                    <a:ext uri="{9D8B030D-6E8A-4147-A177-3AD203B41FA5}">
                      <a16:colId xmlns:a16="http://schemas.microsoft.com/office/drawing/2014/main" val="2296932620"/>
                    </a:ext>
                  </a:extLst>
                </a:gridCol>
              </a:tblGrid>
              <a:tr h="299955">
                <a:tc>
                  <a:txBody>
                    <a:bodyPr/>
                    <a:lstStyle/>
                    <a:p>
                      <a:pPr lvl="0">
                        <a:buNone/>
                      </a:pPr>
                      <a:r>
                        <a:rPr lang="en-US" dirty="0"/>
                        <a:t>Volunteerism</a:t>
                      </a:r>
                    </a:p>
                  </a:txBody>
                  <a:tcPr/>
                </a:tc>
                <a:tc>
                  <a:txBody>
                    <a:bodyPr/>
                    <a:lstStyle/>
                    <a:p>
                      <a:pPr lvl="0">
                        <a:buNone/>
                      </a:pPr>
                      <a:endParaRPr lang="en-US" dirty="0"/>
                    </a:p>
                  </a:txBody>
                  <a:tcPr/>
                </a:tc>
                <a:extLst>
                  <a:ext uri="{0D108BD9-81ED-4DB2-BD59-A6C34878D82A}">
                    <a16:rowId xmlns:a16="http://schemas.microsoft.com/office/drawing/2014/main" val="1842202662"/>
                  </a:ext>
                </a:extLst>
              </a:tr>
              <a:tr h="4347989">
                <a:tc>
                  <a:txBody>
                    <a:bodyPr/>
                    <a:lstStyle/>
                    <a:p>
                      <a:pPr marL="0" lvl="0" indent="0">
                        <a:buNone/>
                      </a:pPr>
                      <a:r>
                        <a:rPr lang="en-US" i="1" dirty="0"/>
                        <a:t>Reflections</a:t>
                      </a:r>
                    </a:p>
                    <a:p>
                      <a:pPr marL="285750" lvl="0" indent="-285750">
                        <a:buFont typeface="Arial" panose="020B0604020202020204" pitchFamily="34" charset="0"/>
                        <a:buChar char="•"/>
                      </a:pPr>
                      <a:r>
                        <a:rPr lang="en-US" i="0" dirty="0"/>
                        <a:t>Very controversial.</a:t>
                      </a:r>
                    </a:p>
                    <a:p>
                      <a:pPr marL="285750" lvl="0" indent="-285750">
                        <a:buFont typeface="Arial" panose="020B0604020202020204" pitchFamily="34" charset="0"/>
                        <a:buChar char="•"/>
                      </a:pPr>
                      <a:r>
                        <a:rPr lang="en-US" i="0" dirty="0"/>
                        <a:t>Seen by some as the “core of IPPF” and others as “outdated and against our values.”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The disagreements are not "operational" or easily solved, both sides see it either as fundamentally a core value or fundamentally against IPPF's core values. </a:t>
                      </a:r>
                    </a:p>
                    <a:p>
                      <a:pPr marL="285750" lvl="0" indent="-285750">
                        <a:buFont typeface="Arial" panose="020B0604020202020204" pitchFamily="34" charset="0"/>
                        <a:buChar char="•"/>
                      </a:pPr>
                      <a:r>
                        <a:rPr lang="en-US" i="0" dirty="0"/>
                        <a:t>Many youth movements see it as exploitative and “backward looking”.</a:t>
                      </a:r>
                    </a:p>
                    <a:p>
                      <a:pPr marL="285750" lvl="0" indent="-285750">
                        <a:buFont typeface="Arial" panose="020B0604020202020204" pitchFamily="34" charset="0"/>
                        <a:buChar char="•"/>
                      </a:pPr>
                      <a:r>
                        <a:rPr lang="en-US" i="0" dirty="0"/>
                        <a:t>It has been an IPPF core value so dropping it would be a big change.</a:t>
                      </a:r>
                    </a:p>
                    <a:p>
                      <a:pPr marL="0" lvl="0" indent="0">
                        <a:buFont typeface="Calibri"/>
                        <a:buNone/>
                      </a:pPr>
                      <a:endParaRPr lang="en-US" sz="1800" b="0" i="0" u="none" strike="noStrike" noProof="0" dirty="0">
                        <a:solidFill>
                          <a:srgbClr val="000000"/>
                        </a:solidFill>
                        <a:latin typeface="Calibri"/>
                      </a:endParaRPr>
                    </a:p>
                    <a:p>
                      <a:r>
                        <a:rPr lang="en-US" i="1" dirty="0"/>
                        <a:t>Federation reactions</a:t>
                      </a: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Positive: 22</a:t>
                      </a:r>
                      <a:endParaRPr lang="en-US" sz="18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Negative: 11 </a:t>
                      </a:r>
                      <a:endParaRPr lang="en-US" sz="18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Neutral: 12</a:t>
                      </a:r>
                      <a:endParaRPr lang="en-US" sz="1800" i="0" kern="1200" noProof="0" dirty="0">
                        <a:solidFill>
                          <a:schemeClr val="dk1"/>
                        </a:solidFill>
                        <a:latin typeface="+mn-lt"/>
                        <a:ea typeface="+mn-ea"/>
                        <a:cs typeface="+mn-cs"/>
                      </a:endParaRPr>
                    </a:p>
                    <a:p>
                      <a:pPr marL="285750" lvl="0" indent="-285750">
                        <a:buFont typeface="Calibri"/>
                        <a:buChar char="-"/>
                      </a:pPr>
                      <a:endParaRPr lang="en-US" i="0" dirty="0"/>
                    </a:p>
                  </a:txBody>
                  <a:tcPr/>
                </a:tc>
                <a:tc>
                  <a:txBody>
                    <a:bodyPr/>
                    <a:lstStyle/>
                    <a:p>
                      <a:r>
                        <a:rPr lang="en-US" i="1" dirty="0"/>
                        <a:t>Recommendation</a:t>
                      </a:r>
                    </a:p>
                    <a:p>
                      <a:endParaRPr lang="en-US" i="1" dirty="0"/>
                    </a:p>
                    <a:p>
                      <a:pPr marL="285750" lvl="0" indent="-285750">
                        <a:buFont typeface="Arial" panose="020B0604020202020204" pitchFamily="34" charset="0"/>
                        <a:buChar char="•"/>
                      </a:pPr>
                      <a:r>
                        <a:rPr lang="en-US" dirty="0"/>
                        <a:t>Drop as a standalone value and integrate the concept into the value of "passion" - that passion for SRHR inspires volunteerism (along with other things).</a:t>
                      </a:r>
                    </a:p>
                    <a:p>
                      <a:pPr marL="742950" lvl="1" indent="-285750">
                        <a:buFont typeface="Arial" panose="020B0604020202020204" pitchFamily="34" charset="0"/>
                        <a:buChar char="•"/>
                      </a:pPr>
                      <a:r>
                        <a:rPr lang="en-US" dirty="0"/>
                        <a:t>Its inclusion will cause strong division.</a:t>
                      </a:r>
                    </a:p>
                    <a:p>
                      <a:pPr marL="0" lvl="0" indent="0">
                        <a:buFont typeface="Arial" panose="020B0604020202020204" pitchFamily="34" charset="0"/>
                        <a:buNone/>
                      </a:pPr>
                      <a:endParaRPr lang="en-US" dirty="0"/>
                    </a:p>
                    <a:p>
                      <a:pPr marL="285750" lvl="0" indent="-285750">
                        <a:buFont typeface="Arial" panose="020B0604020202020204" pitchFamily="34" charset="0"/>
                        <a:buChar char="•"/>
                      </a:pPr>
                      <a:r>
                        <a:rPr lang="en-US" dirty="0"/>
                        <a:t>In this context, the word "service" could be used in place of volunteerism.</a:t>
                      </a:r>
                    </a:p>
                    <a:p>
                      <a:pPr marL="0" lvl="0" indent="0">
                        <a:buFont typeface="Arial" panose="020B0604020202020204" pitchFamily="34" charset="0"/>
                        <a:buNone/>
                      </a:pPr>
                      <a:endParaRPr lang="en-US" dirty="0"/>
                    </a:p>
                    <a:p>
                      <a:pPr marL="285750" lvl="0" indent="-285750">
                        <a:buFont typeface="Arial" panose="020B0604020202020204" pitchFamily="34" charset="0"/>
                        <a:buChar char="•"/>
                      </a:pPr>
                      <a:r>
                        <a:rPr lang="en-US" dirty="0"/>
                        <a:t>No further consultation is recommended</a:t>
                      </a:r>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177429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EEE0-863F-0857-8AE2-4FA2C2584CB9}"/>
              </a:ext>
            </a:extLst>
          </p:cNvPr>
          <p:cNvSpPr>
            <a:spLocks noGrp="1"/>
          </p:cNvSpPr>
          <p:nvPr>
            <p:ph type="title"/>
          </p:nvPr>
        </p:nvSpPr>
        <p:spPr/>
        <p:txBody>
          <a:bodyPr>
            <a:normAutofit/>
          </a:bodyPr>
          <a:lstStyle/>
          <a:p>
            <a:r>
              <a:rPr lang="en-GB" dirty="0"/>
              <a:t>Proposed updated values</a:t>
            </a:r>
          </a:p>
        </p:txBody>
      </p:sp>
      <p:graphicFrame>
        <p:nvGraphicFramePr>
          <p:cNvPr id="5" name="Content Placeholder 6">
            <a:extLst>
              <a:ext uri="{FF2B5EF4-FFF2-40B4-BE49-F238E27FC236}">
                <a16:creationId xmlns:a16="http://schemas.microsoft.com/office/drawing/2014/main" id="{C1B06C2F-20FC-0459-A992-E5EB9432AA39}"/>
              </a:ext>
            </a:extLst>
          </p:cNvPr>
          <p:cNvGraphicFramePr>
            <a:graphicFrameLocks/>
          </p:cNvGraphicFramePr>
          <p:nvPr>
            <p:extLst>
              <p:ext uri="{D42A27DB-BD31-4B8C-83A1-F6EECF244321}">
                <p14:modId xmlns:p14="http://schemas.microsoft.com/office/powerpoint/2010/main" val="3454658277"/>
              </p:ext>
            </p:extLst>
          </p:nvPr>
        </p:nvGraphicFramePr>
        <p:xfrm>
          <a:off x="850900" y="1643605"/>
          <a:ext cx="11023600" cy="4479510"/>
        </p:xfrm>
        <a:graphic>
          <a:graphicData uri="http://schemas.openxmlformats.org/drawingml/2006/table">
            <a:tbl>
              <a:tblPr firstRow="1" bandRow="1">
                <a:tableStyleId>{5C22544A-7EE6-4342-B048-85BDC9FD1C3A}</a:tableStyleId>
              </a:tblPr>
              <a:tblGrid>
                <a:gridCol w="3804788">
                  <a:extLst>
                    <a:ext uri="{9D8B030D-6E8A-4147-A177-3AD203B41FA5}">
                      <a16:colId xmlns:a16="http://schemas.microsoft.com/office/drawing/2014/main" val="2536764585"/>
                    </a:ext>
                  </a:extLst>
                </a:gridCol>
                <a:gridCol w="3609406">
                  <a:extLst>
                    <a:ext uri="{9D8B030D-6E8A-4147-A177-3AD203B41FA5}">
                      <a16:colId xmlns:a16="http://schemas.microsoft.com/office/drawing/2014/main" val="287894344"/>
                    </a:ext>
                  </a:extLst>
                </a:gridCol>
                <a:gridCol w="3609406">
                  <a:extLst>
                    <a:ext uri="{9D8B030D-6E8A-4147-A177-3AD203B41FA5}">
                      <a16:colId xmlns:a16="http://schemas.microsoft.com/office/drawing/2014/main" val="2750921249"/>
                    </a:ext>
                  </a:extLst>
                </a:gridCol>
              </a:tblGrid>
              <a:tr h="0">
                <a:tc>
                  <a:txBody>
                    <a:bodyPr/>
                    <a:lstStyle/>
                    <a:p>
                      <a:r>
                        <a:rPr lang="en-US" sz="1800" dirty="0"/>
                        <a:t>Initial Values Clusters</a:t>
                      </a:r>
                    </a:p>
                  </a:txBody>
                  <a:tcPr/>
                </a:tc>
                <a:tc>
                  <a:txBody>
                    <a:bodyPr/>
                    <a:lstStyle/>
                    <a:p>
                      <a:r>
                        <a:rPr lang="en-US" sz="1800" dirty="0"/>
                        <a:t>Updated Values</a:t>
                      </a:r>
                    </a:p>
                  </a:txBody>
                  <a:tcPr/>
                </a:tc>
                <a:tc>
                  <a:txBody>
                    <a:bodyPr/>
                    <a:lstStyle/>
                    <a:p>
                      <a:r>
                        <a:rPr lang="en-US" sz="1800" dirty="0"/>
                        <a:t>Evokes</a:t>
                      </a:r>
                    </a:p>
                  </a:txBody>
                  <a:tcPr/>
                </a:tc>
                <a:extLst>
                  <a:ext uri="{0D108BD9-81ED-4DB2-BD59-A6C34878D82A}">
                    <a16:rowId xmlns:a16="http://schemas.microsoft.com/office/drawing/2014/main" val="1384523151"/>
                  </a:ext>
                </a:extLst>
              </a:tr>
              <a:tr h="410955">
                <a:tc>
                  <a:txBody>
                    <a:bodyPr/>
                    <a:lstStyle/>
                    <a:p>
                      <a:r>
                        <a:rPr lang="en-US" sz="1800" dirty="0"/>
                        <a:t>Bravery, courage</a:t>
                      </a:r>
                    </a:p>
                  </a:txBody>
                  <a:tcPr/>
                </a:tc>
                <a:tc>
                  <a:txBody>
                    <a:bodyPr/>
                    <a:lstStyle/>
                    <a:p>
                      <a:r>
                        <a:rPr lang="en-US" sz="1800" dirty="0"/>
                        <a:t>Bravery/courage</a:t>
                      </a:r>
                    </a:p>
                  </a:txBody>
                  <a:tcPr/>
                </a:tc>
                <a:tc>
                  <a:txBody>
                    <a:bodyPr/>
                    <a:lstStyle/>
                    <a:p>
                      <a:r>
                        <a:rPr lang="en-US" sz="1800" dirty="0"/>
                        <a:t>Strong, focused, determined</a:t>
                      </a:r>
                    </a:p>
                  </a:txBody>
                  <a:tcPr/>
                </a:tc>
                <a:extLst>
                  <a:ext uri="{0D108BD9-81ED-4DB2-BD59-A6C34878D82A}">
                    <a16:rowId xmlns:a16="http://schemas.microsoft.com/office/drawing/2014/main" val="241953037"/>
                  </a:ext>
                </a:extLst>
              </a:tr>
              <a:tr h="410955">
                <a:tc>
                  <a:txBody>
                    <a:bodyPr/>
                    <a:lstStyle/>
                    <a:p>
                      <a:pPr lvl="0">
                        <a:buNone/>
                      </a:pPr>
                      <a:r>
                        <a:rPr lang="en-US" sz="1800" dirty="0"/>
                        <a:t>Passion, determination</a:t>
                      </a:r>
                    </a:p>
                  </a:txBody>
                  <a:tcPr/>
                </a:tc>
                <a:tc>
                  <a:txBody>
                    <a:bodyPr/>
                    <a:lstStyle/>
                    <a:p>
                      <a:r>
                        <a:rPr lang="en-US" sz="1800" dirty="0"/>
                        <a:t>Passion</a:t>
                      </a:r>
                    </a:p>
                  </a:txBody>
                  <a:tcPr/>
                </a:tc>
                <a:tc>
                  <a:txBody>
                    <a:bodyPr/>
                    <a:lstStyle/>
                    <a:p>
                      <a:r>
                        <a:rPr lang="en-US" sz="1800" dirty="0"/>
                        <a:t>Human, committed, connected to a bigger picture</a:t>
                      </a:r>
                    </a:p>
                  </a:txBody>
                  <a:tcPr/>
                </a:tc>
                <a:extLst>
                  <a:ext uri="{0D108BD9-81ED-4DB2-BD59-A6C34878D82A}">
                    <a16:rowId xmlns:a16="http://schemas.microsoft.com/office/drawing/2014/main" val="309539171"/>
                  </a:ext>
                </a:extLst>
              </a:tr>
              <a:tr h="410955">
                <a:tc>
                  <a:txBody>
                    <a:bodyPr/>
                    <a:lstStyle/>
                    <a:p>
                      <a:r>
                        <a:rPr lang="en-US" sz="1800" dirty="0"/>
                        <a:t>Diversity, equality, equity, respect, inclusion</a:t>
                      </a:r>
                    </a:p>
                  </a:txBody>
                  <a:tcPr/>
                </a:tc>
                <a:tc>
                  <a:txBody>
                    <a:bodyPr/>
                    <a:lstStyle/>
                    <a:p>
                      <a:r>
                        <a:rPr lang="en-US" sz="1800" dirty="0"/>
                        <a:t>Belonging /respect</a:t>
                      </a:r>
                    </a:p>
                  </a:txBody>
                  <a:tcPr/>
                </a:tc>
                <a:tc>
                  <a:txBody>
                    <a:bodyPr/>
                    <a:lstStyle/>
                    <a:p>
                      <a:r>
                        <a:rPr lang="en-US" sz="1800" dirty="0"/>
                        <a:t>Warm, inclusive, positive, kind, just</a:t>
                      </a:r>
                    </a:p>
                  </a:txBody>
                  <a:tcPr/>
                </a:tc>
                <a:extLst>
                  <a:ext uri="{0D108BD9-81ED-4DB2-BD59-A6C34878D82A}">
                    <a16:rowId xmlns:a16="http://schemas.microsoft.com/office/drawing/2014/main" val="112606976"/>
                  </a:ext>
                </a:extLst>
              </a:tr>
              <a:tr h="402670">
                <a:tc>
                  <a:txBody>
                    <a:bodyPr/>
                    <a:lstStyle/>
                    <a:p>
                      <a:r>
                        <a:rPr lang="en-US" sz="1800" dirty="0"/>
                        <a:t>Creativity, adaptability, innovation, flexibility </a:t>
                      </a:r>
                    </a:p>
                  </a:txBody>
                  <a:tcPr/>
                </a:tc>
                <a:tc>
                  <a:txBody>
                    <a:bodyPr/>
                    <a:lstStyle/>
                    <a:p>
                      <a:r>
                        <a:rPr lang="en-US" sz="1800" dirty="0"/>
                        <a:t>Transformative </a:t>
                      </a:r>
                    </a:p>
                  </a:txBody>
                  <a:tcPr/>
                </a:tc>
                <a:tc>
                  <a:txBody>
                    <a:bodyPr/>
                    <a:lstStyle/>
                    <a:p>
                      <a:r>
                        <a:rPr lang="en-US" sz="1800" dirty="0"/>
                        <a:t>Organizational style, forward-looking, adaptable</a:t>
                      </a:r>
                    </a:p>
                  </a:txBody>
                  <a:tcPr/>
                </a:tc>
                <a:extLst>
                  <a:ext uri="{0D108BD9-81ED-4DB2-BD59-A6C34878D82A}">
                    <a16:rowId xmlns:a16="http://schemas.microsoft.com/office/drawing/2014/main" val="2327671235"/>
                  </a:ext>
                </a:extLst>
              </a:tr>
              <a:tr h="330200">
                <a:tc>
                  <a:txBody>
                    <a:bodyPr/>
                    <a:lstStyle/>
                    <a:p>
                      <a:r>
                        <a:rPr lang="en-US" sz="1800" dirty="0"/>
                        <a:t>Accountability, transparency, integrity</a:t>
                      </a:r>
                    </a:p>
                  </a:txBody>
                  <a:tcPr/>
                </a:tc>
                <a:tc>
                  <a:txBody>
                    <a:bodyPr/>
                    <a:lstStyle/>
                    <a:p>
                      <a:r>
                        <a:rPr lang="en-US" sz="1800" dirty="0"/>
                        <a:t>Integrity</a:t>
                      </a:r>
                    </a:p>
                  </a:txBody>
                  <a:tcPr/>
                </a:tc>
                <a:tc>
                  <a:txBody>
                    <a:bodyPr/>
                    <a:lstStyle/>
                    <a:p>
                      <a:r>
                        <a:rPr lang="en-US" sz="1800" dirty="0"/>
                        <a:t>Robust organization and leadership, honest, trustworthy</a:t>
                      </a:r>
                    </a:p>
                  </a:txBody>
                  <a:tcPr/>
                </a:tc>
                <a:extLst>
                  <a:ext uri="{0D108BD9-81ED-4DB2-BD59-A6C34878D82A}">
                    <a16:rowId xmlns:a16="http://schemas.microsoft.com/office/drawing/2014/main" val="3517841564"/>
                  </a:ext>
                </a:extLst>
              </a:tr>
              <a:tr h="410955">
                <a:tc>
                  <a:txBody>
                    <a:bodyPr/>
                    <a:lstStyle/>
                    <a:p>
                      <a:pPr lvl="0">
                        <a:buNone/>
                      </a:pPr>
                      <a:r>
                        <a:rPr lang="en-US" sz="1800" dirty="0"/>
                        <a:t>Partnership, solidarity, community</a:t>
                      </a:r>
                    </a:p>
                  </a:txBody>
                  <a:tcPr/>
                </a:tc>
                <a:tc>
                  <a:txBody>
                    <a:bodyPr/>
                    <a:lstStyle/>
                    <a:p>
                      <a:r>
                        <a:rPr lang="en-US" sz="1800" dirty="0"/>
                        <a:t>Solidarity</a:t>
                      </a:r>
                    </a:p>
                  </a:txBody>
                  <a:tcPr/>
                </a:tc>
                <a:tc>
                  <a:txBody>
                    <a:bodyPr/>
                    <a:lstStyle/>
                    <a:p>
                      <a:r>
                        <a:rPr lang="en-US" sz="1800" dirty="0"/>
                        <a:t>Moral, outward looking</a:t>
                      </a:r>
                    </a:p>
                  </a:txBody>
                  <a:tcPr/>
                </a:tc>
                <a:extLst>
                  <a:ext uri="{0D108BD9-81ED-4DB2-BD59-A6C34878D82A}">
                    <a16:rowId xmlns:a16="http://schemas.microsoft.com/office/drawing/2014/main" val="4294037567"/>
                  </a:ext>
                </a:extLst>
              </a:tr>
              <a:tr h="0">
                <a:tc>
                  <a:txBody>
                    <a:bodyPr/>
                    <a:lstStyle/>
                    <a:p>
                      <a:pPr lvl="0">
                        <a:buNone/>
                      </a:pPr>
                      <a:r>
                        <a:rPr lang="en-US" sz="1800" dirty="0"/>
                        <a:t>Compassion, love, empathy</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150853342"/>
                  </a:ext>
                </a:extLst>
              </a:tr>
              <a:tr h="328710">
                <a:tc>
                  <a:txBody>
                    <a:bodyPr/>
                    <a:lstStyle/>
                    <a:p>
                      <a:pPr lvl="0">
                        <a:buNone/>
                      </a:pPr>
                      <a:r>
                        <a:rPr lang="en-US" sz="1800" dirty="0"/>
                        <a:t>Volunteerism</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97394188"/>
                  </a:ext>
                </a:extLst>
              </a:tr>
            </a:tbl>
          </a:graphicData>
        </a:graphic>
      </p:graphicFrame>
    </p:spTree>
    <p:extLst>
      <p:ext uri="{BB962C8B-B14F-4D97-AF65-F5344CB8AC3E}">
        <p14:creationId xmlns:p14="http://schemas.microsoft.com/office/powerpoint/2010/main" val="54350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46D9-8D9B-452D-BC4B-BC512A5B0B9D}"/>
              </a:ext>
            </a:extLst>
          </p:cNvPr>
          <p:cNvSpPr>
            <a:spLocks noGrp="1"/>
          </p:cNvSpPr>
          <p:nvPr>
            <p:ph type="title"/>
          </p:nvPr>
        </p:nvSpPr>
        <p:spPr/>
        <p:txBody>
          <a:bodyPr/>
          <a:lstStyle/>
          <a:p>
            <a:r>
              <a:rPr lang="en-GB" dirty="0"/>
              <a:t>Upcoming</a:t>
            </a:r>
          </a:p>
        </p:txBody>
      </p:sp>
      <p:sp>
        <p:nvSpPr>
          <p:cNvPr id="3" name="Content Placeholder 2">
            <a:extLst>
              <a:ext uri="{FF2B5EF4-FFF2-40B4-BE49-F238E27FC236}">
                <a16:creationId xmlns:a16="http://schemas.microsoft.com/office/drawing/2014/main" id="{E5DAB673-9D69-C380-F2C5-F70628AEF24B}"/>
              </a:ext>
            </a:extLst>
          </p:cNvPr>
          <p:cNvSpPr>
            <a:spLocks noGrp="1"/>
          </p:cNvSpPr>
          <p:nvPr>
            <p:ph idx="1"/>
          </p:nvPr>
        </p:nvSpPr>
        <p:spPr/>
        <p:txBody>
          <a:bodyPr vert="horz" lIns="0" tIns="180000" rIns="0" bIns="0" rtlCol="0" anchor="t">
            <a:normAutofit/>
          </a:bodyPr>
          <a:lstStyle/>
          <a:p>
            <a:pPr defTabSz="914446"/>
            <a:endParaRPr lang="en-GB" sz="2000" b="1" dirty="0">
              <a:solidFill>
                <a:srgbClr val="262A8C"/>
              </a:solidFill>
              <a:latin typeface="Poppins ExtraLight" panose="00000300000000000000" pitchFamily="2" charset="0"/>
              <a:cs typeface="Poppins ExtraLight" panose="00000300000000000000" pitchFamily="2" charset="0"/>
            </a:endParaRPr>
          </a:p>
          <a:p>
            <a:pPr marL="304800" indent="-304800" defTabSz="914446">
              <a:buFont typeface="Wingdings" pitchFamily="2" charset="2"/>
              <a:buChar char="ü"/>
            </a:pPr>
            <a:r>
              <a:rPr lang="en-GB" sz="2000" b="1" dirty="0">
                <a:solidFill>
                  <a:srgbClr val="262A8C"/>
                </a:solidFill>
                <a:latin typeface="Poppins ExtraLight" panose="00000300000000000000" pitchFamily="2" charset="0"/>
                <a:cs typeface="Poppins ExtraLight" panose="00000300000000000000" pitchFamily="2" charset="0"/>
              </a:rPr>
              <a:t>5 further in-person regional consultations planned</a:t>
            </a:r>
          </a:p>
          <a:p>
            <a:pPr marL="304800" indent="-304800" defTabSz="914446">
              <a:buFont typeface="Wingdings" pitchFamily="2" charset="2"/>
              <a:buChar char="ü"/>
            </a:pPr>
            <a:r>
              <a:rPr lang="en-GB" b="1" dirty="0">
                <a:solidFill>
                  <a:srgbClr val="262A8C"/>
                </a:solidFill>
                <a:latin typeface="Poppins ExtraLight" panose="00000300000000000000" pitchFamily="2" charset="0"/>
                <a:cs typeface="Poppins ExtraLight" panose="00000300000000000000" pitchFamily="2" charset="0"/>
              </a:rPr>
              <a:t>1 Federation-wide webinar</a:t>
            </a:r>
            <a:endParaRPr lang="en-GB" sz="2000" b="1" dirty="0">
              <a:solidFill>
                <a:srgbClr val="262A8C"/>
              </a:solidFill>
              <a:latin typeface="Poppins ExtraLight" panose="00000300000000000000" pitchFamily="2" charset="0"/>
              <a:cs typeface="Poppins ExtraLight" panose="00000300000000000000" pitchFamily="2" charset="0"/>
            </a:endParaRPr>
          </a:p>
          <a:p>
            <a:pPr marL="304800" indent="-304800" defTabSz="914446">
              <a:buFont typeface="Wingdings" pitchFamily="2" charset="2"/>
              <a:buChar char="ü"/>
            </a:pPr>
            <a:r>
              <a:rPr lang="en-GB" b="1" dirty="0">
                <a:solidFill>
                  <a:srgbClr val="262A8C"/>
                </a:solidFill>
                <a:latin typeface="Poppins ExtraLight" panose="00000300000000000000" pitchFamily="2" charset="0"/>
                <a:cs typeface="Poppins ExtraLight" panose="00000300000000000000" pitchFamily="2" charset="0"/>
              </a:rPr>
              <a:t>2 youth webinars</a:t>
            </a:r>
          </a:p>
          <a:p>
            <a:pPr marL="304800" indent="-304800" defTabSz="914446">
              <a:buFont typeface="Wingdings" pitchFamily="2" charset="2"/>
              <a:buChar char="ü"/>
            </a:pPr>
            <a:r>
              <a:rPr lang="en-GB" b="1" dirty="0">
                <a:solidFill>
                  <a:srgbClr val="262A8C"/>
                </a:solidFill>
                <a:latin typeface="Poppins ExtraLight" panose="00000300000000000000" pitchFamily="2" charset="0"/>
                <a:cs typeface="Poppins ExtraLight" panose="00000300000000000000" pitchFamily="2" charset="0"/>
              </a:rPr>
              <a:t>6 Rebrand virtual consultations</a:t>
            </a:r>
          </a:p>
          <a:p>
            <a:pPr marL="304800" indent="-304800" defTabSz="914446">
              <a:buFont typeface="Wingdings" pitchFamily="2" charset="2"/>
              <a:buChar char="ü"/>
            </a:pPr>
            <a:r>
              <a:rPr lang="en-GB" b="1" dirty="0">
                <a:solidFill>
                  <a:srgbClr val="262A8C"/>
                </a:solidFill>
                <a:latin typeface="Poppins ExtraLight"/>
                <a:cs typeface="Poppins ExtraLight"/>
              </a:rPr>
              <a:t>Guiding Group and Rebrand Committee meeting in Ghana</a:t>
            </a:r>
            <a:endParaRPr lang="en-GB" sz="2000" b="1" dirty="0">
              <a:solidFill>
                <a:srgbClr val="262A8C"/>
              </a:solidFill>
              <a:latin typeface="Poppins ExtraLight" panose="00000300000000000000" pitchFamily="2" charset="0"/>
              <a:cs typeface="Poppins ExtraLight" panose="00000300000000000000" pitchFamily="2" charset="0"/>
            </a:endParaRPr>
          </a:p>
          <a:p>
            <a:pPr marL="304800" indent="-304800" defTabSz="914446">
              <a:buFont typeface="Wingdings" pitchFamily="2" charset="2"/>
              <a:buChar char="ü"/>
            </a:pPr>
            <a:endParaRPr lang="en-GB" sz="2000" b="1" dirty="0">
              <a:solidFill>
                <a:srgbClr val="FF0000"/>
              </a:solidFill>
              <a:latin typeface="Poppins ExtraLight" panose="00000300000000000000" pitchFamily="2" charset="0"/>
              <a:cs typeface="Poppins ExtraLight" panose="00000300000000000000" pitchFamily="2" charset="0"/>
            </a:endParaRPr>
          </a:p>
          <a:p>
            <a:pPr marL="304800" indent="-304800" defTabSz="914446">
              <a:buFont typeface="Wingdings" pitchFamily="2" charset="2"/>
              <a:buChar char="ü"/>
            </a:pPr>
            <a:endParaRPr lang="en-GB" b="1" dirty="0">
              <a:solidFill>
                <a:srgbClr val="FF0000"/>
              </a:solidFill>
              <a:latin typeface="Poppins ExtraLight" panose="00000300000000000000" pitchFamily="2" charset="0"/>
              <a:cs typeface="Poppins ExtraLight" panose="00000300000000000000" pitchFamily="2" charset="0"/>
            </a:endParaRPr>
          </a:p>
          <a:p>
            <a:pPr marL="304800" indent="-304800" defTabSz="914446">
              <a:buFont typeface="Wingdings" pitchFamily="2" charset="2"/>
              <a:buChar char="ü"/>
            </a:pPr>
            <a:endParaRPr lang="en-GB" sz="2000" b="1" dirty="0">
              <a:solidFill>
                <a:srgbClr val="FF0000"/>
              </a:solidFill>
              <a:latin typeface="Poppins ExtraLight" panose="00000300000000000000" pitchFamily="2" charset="0"/>
              <a:cs typeface="Poppins ExtraLight" panose="00000300000000000000" pitchFamily="2" charset="0"/>
            </a:endParaRPr>
          </a:p>
          <a:p>
            <a:pPr marL="304800" indent="-304800" defTabSz="914446">
              <a:buFont typeface="Wingdings" pitchFamily="2" charset="2"/>
              <a:buChar char="ü"/>
            </a:pPr>
            <a:endParaRPr lang="en-GB" b="1" dirty="0">
              <a:solidFill>
                <a:srgbClr val="151F6D"/>
              </a:solidFill>
              <a:latin typeface="Poppins ExtraLight" panose="00000300000000000000" pitchFamily="2" charset="0"/>
              <a:cs typeface="Poppins ExtraLight" panose="00000300000000000000" pitchFamily="2" charset="0"/>
            </a:endParaRPr>
          </a:p>
          <a:p>
            <a:pPr marL="304800" indent="-304800" defTabSz="914446">
              <a:buFont typeface="Wingdings" pitchFamily="2" charset="2"/>
              <a:buChar char="ü"/>
            </a:pPr>
            <a:endParaRPr lang="en-GB" b="1" dirty="0">
              <a:solidFill>
                <a:srgbClr val="151F6D"/>
              </a:solidFill>
              <a:latin typeface="Poppins ExtraLight" panose="00000300000000000000" pitchFamily="2" charset="0"/>
              <a:cs typeface="Poppins ExtraLight" panose="00000300000000000000" pitchFamily="2" charset="0"/>
            </a:endParaRPr>
          </a:p>
        </p:txBody>
      </p:sp>
    </p:spTree>
    <p:extLst>
      <p:ext uri="{BB962C8B-B14F-4D97-AF65-F5344CB8AC3E}">
        <p14:creationId xmlns:p14="http://schemas.microsoft.com/office/powerpoint/2010/main" val="33814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A3C5-061F-D407-B571-D18345C68C20}"/>
              </a:ext>
            </a:extLst>
          </p:cNvPr>
          <p:cNvSpPr>
            <a:spLocks noGrp="1"/>
          </p:cNvSpPr>
          <p:nvPr>
            <p:ph type="title"/>
          </p:nvPr>
        </p:nvSpPr>
        <p:spPr/>
        <p:txBody>
          <a:bodyPr/>
          <a:lstStyle/>
          <a:p>
            <a:r>
              <a:rPr lang="en-GB" dirty="0"/>
              <a:t>Issues for consideration</a:t>
            </a:r>
          </a:p>
        </p:txBody>
      </p:sp>
      <p:sp>
        <p:nvSpPr>
          <p:cNvPr id="3" name="Content Placeholder 2">
            <a:extLst>
              <a:ext uri="{FF2B5EF4-FFF2-40B4-BE49-F238E27FC236}">
                <a16:creationId xmlns:a16="http://schemas.microsoft.com/office/drawing/2014/main" id="{7C2F0B44-A647-B621-15B2-4000B2E39D5A}"/>
              </a:ext>
            </a:extLst>
          </p:cNvPr>
          <p:cNvSpPr>
            <a:spLocks noGrp="1"/>
          </p:cNvSpPr>
          <p:nvPr>
            <p:ph idx="1"/>
          </p:nvPr>
        </p:nvSpPr>
        <p:spPr/>
        <p:txBody>
          <a:bodyPr/>
          <a:lstStyle/>
          <a:p>
            <a:r>
              <a:rPr lang="en-GB" dirty="0">
                <a:latin typeface="Poppins ExtraLight" panose="00000300000000000000" pitchFamily="2" charset="0"/>
                <a:cs typeface="Poppins ExtraLight" panose="00000300000000000000" pitchFamily="2" charset="0"/>
              </a:rPr>
              <a:t>Youth engagement has been challenging, with varied levels of support across regional offices.</a:t>
            </a:r>
          </a:p>
          <a:p>
            <a:pPr lvl="1"/>
            <a:r>
              <a:rPr lang="en-GB" dirty="0">
                <a:latin typeface="Poppins ExtraLight" panose="00000300000000000000" pitchFamily="2" charset="0"/>
                <a:cs typeface="Poppins ExtraLight" panose="00000300000000000000" pitchFamily="2" charset="0"/>
              </a:rPr>
              <a:t>Mitigating by trying to consult with youth at regional level and paring back ambition to more realistic levels.</a:t>
            </a:r>
          </a:p>
          <a:p>
            <a:pPr marL="0" indent="0">
              <a:buNone/>
            </a:pPr>
            <a:endParaRPr lang="en-GB" dirty="0">
              <a:latin typeface="Poppins ExtraLight" panose="00000300000000000000" pitchFamily="2" charset="0"/>
              <a:cs typeface="Poppins ExtraLight" panose="00000300000000000000" pitchFamily="2" charset="0"/>
            </a:endParaRPr>
          </a:p>
          <a:p>
            <a:r>
              <a:rPr lang="en-GB" dirty="0">
                <a:latin typeface="Poppins ExtraLight" panose="00000300000000000000" pitchFamily="2" charset="0"/>
                <a:cs typeface="Poppins ExtraLight" panose="00000300000000000000" pitchFamily="2" charset="0"/>
              </a:rPr>
              <a:t>Questions on accountability mechanisms being raised – does this group have </a:t>
            </a:r>
            <a:r>
              <a:rPr lang="en-GB">
                <a:latin typeface="Poppins ExtraLight" panose="00000300000000000000" pitchFamily="2" charset="0"/>
                <a:cs typeface="Poppins ExtraLight" panose="00000300000000000000" pitchFamily="2" charset="0"/>
              </a:rPr>
              <a:t>a view?</a:t>
            </a:r>
            <a:endParaRPr lang="en-GB" dirty="0">
              <a:latin typeface="Poppins ExtraLight" panose="00000300000000000000" pitchFamily="2" charset="0"/>
              <a:cs typeface="Poppins ExtraLight" panose="00000300000000000000" pitchFamily="2" charset="0"/>
            </a:endParaRPr>
          </a:p>
        </p:txBody>
      </p:sp>
    </p:spTree>
    <p:extLst>
      <p:ext uri="{BB962C8B-B14F-4D97-AF65-F5344CB8AC3E}">
        <p14:creationId xmlns:p14="http://schemas.microsoft.com/office/powerpoint/2010/main" val="269614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14CC-D587-B84F-1144-E542EB2533C8}"/>
              </a:ext>
            </a:extLst>
          </p:cNvPr>
          <p:cNvSpPr>
            <a:spLocks noGrp="1"/>
          </p:cNvSpPr>
          <p:nvPr>
            <p:ph type="ctrTitle"/>
          </p:nvPr>
        </p:nvSpPr>
        <p:spPr/>
        <p:txBody>
          <a:bodyPr>
            <a:normAutofit fontScale="90000"/>
          </a:bodyPr>
          <a:lstStyle/>
          <a:p>
            <a:r>
              <a:rPr lang="en-US" dirty="0">
                <a:ea typeface="Roboto Slab Medium"/>
                <a:cs typeface="Roboto Slab Medium"/>
              </a:rPr>
              <a:t>Guiding Group and Rebrand Committee meeting, Accra, Ghana</a:t>
            </a:r>
            <a:endParaRPr lang="en-US" dirty="0"/>
          </a:p>
        </p:txBody>
      </p:sp>
      <p:sp>
        <p:nvSpPr>
          <p:cNvPr id="3" name="Subtitle 2">
            <a:extLst>
              <a:ext uri="{FF2B5EF4-FFF2-40B4-BE49-F238E27FC236}">
                <a16:creationId xmlns:a16="http://schemas.microsoft.com/office/drawing/2014/main" id="{60420A3B-F687-37E9-C24D-D690E07878CB}"/>
              </a:ext>
            </a:extLst>
          </p:cNvPr>
          <p:cNvSpPr>
            <a:spLocks noGrp="1"/>
          </p:cNvSpPr>
          <p:nvPr>
            <p:ph type="subTitle" idx="1"/>
          </p:nvPr>
        </p:nvSpPr>
        <p:spPr/>
        <p:txBody>
          <a:bodyPr vert="horz" lIns="0" tIns="0" rIns="0" bIns="0" rtlCol="0" anchor="t">
            <a:normAutofit/>
          </a:bodyPr>
          <a:lstStyle/>
          <a:p>
            <a:r>
              <a:rPr lang="en-US" dirty="0">
                <a:cs typeface="Calibri"/>
              </a:rPr>
              <a:t>November 13 -15</a:t>
            </a:r>
            <a:endParaRPr lang="en-US" dirty="0"/>
          </a:p>
        </p:txBody>
      </p:sp>
    </p:spTree>
    <p:extLst>
      <p:ext uri="{BB962C8B-B14F-4D97-AF65-F5344CB8AC3E}">
        <p14:creationId xmlns:p14="http://schemas.microsoft.com/office/powerpoint/2010/main" val="286748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D147-DAEB-38F5-AEBF-4770FE8EA4D3}"/>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7CBDD8EF-1E5B-F0EB-D284-16E2A47F9BFE}"/>
              </a:ext>
            </a:extLst>
          </p:cNvPr>
          <p:cNvSpPr>
            <a:spLocks noGrp="1"/>
          </p:cNvSpPr>
          <p:nvPr>
            <p:ph idx="1"/>
          </p:nvPr>
        </p:nvSpPr>
        <p:spPr/>
        <p:txBody>
          <a:bodyPr vert="horz" lIns="0" tIns="180000" rIns="0" bIns="0" rtlCol="0" anchor="t">
            <a:normAutofit/>
          </a:bodyPr>
          <a:lstStyle/>
          <a:p>
            <a:r>
              <a:rPr lang="en-GB" sz="2800" dirty="0">
                <a:latin typeface="Poppins ExtraLight" panose="00000300000000000000" pitchFamily="2" charset="0"/>
                <a:cs typeface="Poppins ExtraLight" panose="00000300000000000000" pitchFamily="2" charset="0"/>
              </a:rPr>
              <a:t>Update Committee and Guiding Group on progress since May</a:t>
            </a:r>
          </a:p>
          <a:p>
            <a:r>
              <a:rPr lang="en-GB" sz="2800" dirty="0">
                <a:latin typeface="Poppins ExtraLight" panose="00000300000000000000" pitchFamily="2" charset="0"/>
                <a:cs typeface="Poppins ExtraLight" panose="00000300000000000000" pitchFamily="2" charset="0"/>
              </a:rPr>
              <a:t>Agree refined values for further consultation</a:t>
            </a:r>
          </a:p>
          <a:p>
            <a:r>
              <a:rPr lang="en-GB" sz="2800" dirty="0">
                <a:latin typeface="Poppins ExtraLight" panose="00000300000000000000" pitchFamily="2" charset="0"/>
                <a:cs typeface="Poppins ExtraLight" panose="00000300000000000000" pitchFamily="2" charset="0"/>
              </a:rPr>
              <a:t>Consult on initial designs for rebrand</a:t>
            </a:r>
          </a:p>
          <a:p>
            <a:r>
              <a:rPr lang="en-GB" sz="2800">
                <a:latin typeface="Poppins ExtraLight" panose="00000300000000000000" pitchFamily="2" charset="0"/>
                <a:cs typeface="Poppins ExtraLight" panose="00000300000000000000" pitchFamily="2" charset="0"/>
              </a:rPr>
              <a:t>•Introduce new Global Lead – Rebrand</a:t>
            </a:r>
            <a:endParaRPr lang="en-GB" sz="2800" dirty="0">
              <a:latin typeface="Poppins ExtraLight" panose="00000300000000000000" pitchFamily="2" charset="0"/>
              <a:cs typeface="Poppins ExtraLight" panose="00000300000000000000" pitchFamily="2" charset="0"/>
            </a:endParaRPr>
          </a:p>
          <a:p>
            <a:r>
              <a:rPr lang="en-GB" sz="2800">
                <a:latin typeface="Poppins ExtraLight" panose="00000300000000000000" pitchFamily="2" charset="0"/>
                <a:cs typeface="Poppins ExtraLight" panose="00000300000000000000" pitchFamily="2" charset="0"/>
              </a:rPr>
              <a:t>•Update on Rebrand process and research timeline</a:t>
            </a:r>
          </a:p>
          <a:p>
            <a:r>
              <a:rPr lang="en-GB" sz="2800">
                <a:latin typeface="Poppins ExtraLight" panose="00000300000000000000" pitchFamily="2" charset="0"/>
                <a:cs typeface="Poppins ExtraLight" panose="00000300000000000000" pitchFamily="2" charset="0"/>
              </a:rPr>
              <a:t>•Introduce Agency team</a:t>
            </a:r>
          </a:p>
          <a:p>
            <a:endParaRPr lang="en-GB" sz="2800" dirty="0">
              <a:latin typeface="Poppins ExtraLight" panose="00000300000000000000" pitchFamily="2" charset="0"/>
              <a:cs typeface="Poppins ExtraLight" panose="00000300000000000000" pitchFamily="2" charset="0"/>
            </a:endParaRPr>
          </a:p>
        </p:txBody>
      </p:sp>
    </p:spTree>
    <p:extLst>
      <p:ext uri="{BB962C8B-B14F-4D97-AF65-F5344CB8AC3E}">
        <p14:creationId xmlns:p14="http://schemas.microsoft.com/office/powerpoint/2010/main" val="200955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002C-A3C8-504F-43A1-F80FA9BC87E4}"/>
              </a:ext>
            </a:extLst>
          </p:cNvPr>
          <p:cNvSpPr>
            <a:spLocks noGrp="1"/>
          </p:cNvSpPr>
          <p:nvPr>
            <p:ph type="title"/>
          </p:nvPr>
        </p:nvSpPr>
        <p:spPr/>
        <p:txBody>
          <a:bodyPr/>
          <a:lstStyle/>
          <a:p>
            <a:r>
              <a:rPr lang="en-US" dirty="0">
                <a:ea typeface="Roboto Slab Medium"/>
                <a:cs typeface="Roboto Slab Medium"/>
              </a:rPr>
              <a:t>Plans</a:t>
            </a:r>
            <a:endParaRPr lang="en-US" dirty="0"/>
          </a:p>
        </p:txBody>
      </p:sp>
      <p:sp>
        <p:nvSpPr>
          <p:cNvPr id="3" name="Content Placeholder 2">
            <a:extLst>
              <a:ext uri="{FF2B5EF4-FFF2-40B4-BE49-F238E27FC236}">
                <a16:creationId xmlns:a16="http://schemas.microsoft.com/office/drawing/2014/main" id="{16124583-E49B-5BA8-325D-4DF708D19D4E}"/>
              </a:ext>
            </a:extLst>
          </p:cNvPr>
          <p:cNvSpPr>
            <a:spLocks noGrp="1"/>
          </p:cNvSpPr>
          <p:nvPr>
            <p:ph idx="1"/>
          </p:nvPr>
        </p:nvSpPr>
        <p:spPr/>
        <p:txBody>
          <a:bodyPr vert="horz" lIns="0" tIns="180000" rIns="0" bIns="0" rtlCol="0" anchor="t">
            <a:normAutofit/>
          </a:bodyPr>
          <a:lstStyle/>
          <a:p>
            <a:pPr marL="0" indent="0">
              <a:buNone/>
            </a:pPr>
            <a:r>
              <a:rPr lang="en-GB" b="1" dirty="0">
                <a:latin typeface="Arial"/>
                <a:cs typeface="Arial"/>
              </a:rPr>
              <a:t>Objectives</a:t>
            </a:r>
          </a:p>
          <a:p>
            <a:pPr marL="762000" lvl="1" indent="-304800">
              <a:buFont typeface="Wingdings,Sans-Serif" panose="020B0604020202020204" pitchFamily="34" charset="0"/>
              <a:buChar char="ü"/>
            </a:pPr>
            <a:r>
              <a:rPr lang="en-GB" b="1" dirty="0">
                <a:latin typeface="Poppins ExtraLight"/>
                <a:cs typeface="Arial"/>
              </a:rPr>
              <a:t>Finalise list of values</a:t>
            </a:r>
            <a:endParaRPr lang="en-US" dirty="0">
              <a:latin typeface="Poppins ExtraLight"/>
              <a:cs typeface="Arial"/>
            </a:endParaRPr>
          </a:p>
          <a:p>
            <a:pPr marL="762000" lvl="1" indent="-304800">
              <a:buFont typeface="Wingdings,Sans-Serif" panose="020B0604020202020204" pitchFamily="34" charset="0"/>
              <a:buChar char="ü"/>
            </a:pPr>
            <a:r>
              <a:rPr lang="en-GB" b="1">
                <a:latin typeface="Poppins ExtraLight"/>
                <a:cs typeface="Arial"/>
              </a:rPr>
              <a:t>Review first early drafts</a:t>
            </a:r>
          </a:p>
          <a:p>
            <a:pPr marL="762000" lvl="1" indent="-304800">
              <a:buFont typeface="Wingdings,Sans-Serif" panose="020B0604020202020204" pitchFamily="34" charset="0"/>
              <a:buChar char="ü"/>
            </a:pPr>
            <a:r>
              <a:rPr lang="en-GB" b="1">
                <a:latin typeface="Poppins ExtraLight"/>
                <a:cs typeface="Arial"/>
              </a:rPr>
              <a:t>Review Rebrand Research and co-creation phase</a:t>
            </a:r>
          </a:p>
          <a:p>
            <a:pPr marL="762000" lvl="1" indent="-304800">
              <a:buFont typeface="Wingdings,Sans-Serif" panose="020B0604020202020204" pitchFamily="34" charset="0"/>
              <a:buChar char="ü"/>
            </a:pPr>
            <a:r>
              <a:rPr lang="en-GB" b="1">
                <a:latin typeface="Poppins ExtraLight"/>
                <a:cs typeface="Arial"/>
              </a:rPr>
              <a:t>Review of selected brand direction from feedback sessions</a:t>
            </a:r>
            <a:br>
              <a:rPr lang="en-GB" b="1" dirty="0">
                <a:latin typeface="Poppins ExtraLight"/>
                <a:cs typeface="Arial"/>
              </a:rPr>
            </a:br>
            <a:endParaRPr lang="en-GB" b="1">
              <a:latin typeface="Poppins ExtraLight"/>
              <a:cs typeface="Arial"/>
            </a:endParaRPr>
          </a:p>
          <a:p>
            <a:pPr marL="762000" lvl="1" indent="-304800">
              <a:buFont typeface="Wingdings,Sans-Serif" panose="020B0604020202020204" pitchFamily="34" charset="0"/>
              <a:buChar char="ü"/>
            </a:pPr>
            <a:endParaRPr lang="en-GB" b="1" dirty="0">
              <a:latin typeface="Poppins ExtraLight"/>
              <a:cs typeface="Arial"/>
            </a:endParaRPr>
          </a:p>
          <a:p>
            <a:pPr marL="457200" lvl="1" indent="0">
              <a:buNone/>
            </a:pPr>
            <a:r>
              <a:rPr lang="en-GB" b="1" dirty="0">
                <a:solidFill>
                  <a:srgbClr val="151F6D"/>
                </a:solidFill>
                <a:latin typeface="Poppins ExtraLight"/>
                <a:cs typeface="Arial"/>
              </a:rPr>
              <a:t>Logistics</a:t>
            </a:r>
          </a:p>
          <a:p>
            <a:pPr marL="762000" lvl="1" indent="-304800">
              <a:buFont typeface="Wingdings" panose="020B0604020202020204" pitchFamily="34" charset="0"/>
              <a:buChar char="ü"/>
            </a:pPr>
            <a:r>
              <a:rPr lang="en-GB" b="1" dirty="0">
                <a:solidFill>
                  <a:srgbClr val="151F6D"/>
                </a:solidFill>
                <a:latin typeface="Poppins ExtraLight"/>
                <a:cs typeface="Arial"/>
              </a:rPr>
              <a:t>Arrival by night of 12</a:t>
            </a:r>
            <a:r>
              <a:rPr lang="en-GB" b="1" baseline="30000" dirty="0">
                <a:solidFill>
                  <a:srgbClr val="151F6D"/>
                </a:solidFill>
                <a:latin typeface="Poppins ExtraLight"/>
                <a:cs typeface="Arial"/>
              </a:rPr>
              <a:t>th</a:t>
            </a:r>
            <a:r>
              <a:rPr lang="en-GB" b="1" dirty="0">
                <a:solidFill>
                  <a:srgbClr val="151F6D"/>
                </a:solidFill>
                <a:latin typeface="Poppins ExtraLight"/>
                <a:cs typeface="Arial"/>
              </a:rPr>
              <a:t> November, depart no earlier than night of 15</a:t>
            </a:r>
            <a:r>
              <a:rPr lang="en-GB" b="1" baseline="30000" dirty="0">
                <a:solidFill>
                  <a:srgbClr val="151F6D"/>
                </a:solidFill>
                <a:latin typeface="Poppins ExtraLight"/>
                <a:cs typeface="Arial"/>
              </a:rPr>
              <a:t>th</a:t>
            </a:r>
            <a:r>
              <a:rPr lang="en-GB" b="1" dirty="0">
                <a:solidFill>
                  <a:srgbClr val="151F6D"/>
                </a:solidFill>
                <a:latin typeface="Poppins ExtraLight"/>
                <a:cs typeface="Arial"/>
              </a:rPr>
              <a:t> November</a:t>
            </a:r>
          </a:p>
          <a:p>
            <a:pPr marL="762000" lvl="1" indent="-304800">
              <a:buFont typeface="Wingdings" panose="020B0604020202020204" pitchFamily="34" charset="0"/>
              <a:buChar char="ü"/>
            </a:pPr>
            <a:r>
              <a:rPr lang="en-GB" b="1" dirty="0">
                <a:solidFill>
                  <a:srgbClr val="151F6D"/>
                </a:solidFill>
                <a:latin typeface="Poppins ExtraLight"/>
                <a:cs typeface="Arial"/>
              </a:rPr>
              <a:t>Location: Alisa Hotel North Ridge, 21 Dr </a:t>
            </a:r>
            <a:r>
              <a:rPr lang="en-GB" b="1" dirty="0" err="1">
                <a:solidFill>
                  <a:srgbClr val="151F6D"/>
                </a:solidFill>
                <a:latin typeface="Poppins ExtraLight"/>
                <a:cs typeface="Arial"/>
              </a:rPr>
              <a:t>Isert</a:t>
            </a:r>
            <a:r>
              <a:rPr lang="en-GB" b="1" dirty="0">
                <a:solidFill>
                  <a:srgbClr val="151F6D"/>
                </a:solidFill>
                <a:latin typeface="Poppins ExtraLight"/>
                <a:cs typeface="Arial"/>
              </a:rPr>
              <a:t> St, Accra, Ghana</a:t>
            </a:r>
          </a:p>
          <a:p>
            <a:pPr marL="762000" lvl="1" indent="-304800">
              <a:buFont typeface="Wingdings" panose="020B0604020202020204" pitchFamily="34" charset="0"/>
              <a:buChar char="ü"/>
            </a:pPr>
            <a:r>
              <a:rPr lang="en-GB" b="1" dirty="0">
                <a:solidFill>
                  <a:srgbClr val="151F6D"/>
                </a:solidFill>
                <a:latin typeface="Poppins ExtraLight"/>
                <a:cs typeface="Arial"/>
              </a:rPr>
              <a:t>Actions: Flights (send passport scan/photo, preferred travel dates and departure city) and begin visa process</a:t>
            </a:r>
          </a:p>
          <a:p>
            <a:pPr marL="762000" lvl="1" indent="-304800">
              <a:buFont typeface="Wingdings" panose="020B0604020202020204" pitchFamily="34" charset="0"/>
              <a:buChar char="ü"/>
            </a:pPr>
            <a:endParaRPr lang="en-GB" b="1" dirty="0">
              <a:solidFill>
                <a:srgbClr val="151F6D"/>
              </a:solidFill>
              <a:latin typeface="Poppins ExtraLight"/>
              <a:cs typeface="Arial"/>
            </a:endParaRPr>
          </a:p>
          <a:p>
            <a:pPr marL="762000" lvl="1" indent="-304800">
              <a:buFont typeface="Wingdings,Sans-Serif" panose="020B0604020202020204" pitchFamily="34" charset="0"/>
              <a:buChar char="ü"/>
            </a:pPr>
            <a:endParaRPr lang="en-GB" b="1" dirty="0">
              <a:solidFill>
                <a:srgbClr val="FF0000"/>
              </a:solidFill>
              <a:latin typeface="Poppins ExtraLight"/>
              <a:cs typeface="Arial"/>
            </a:endParaRPr>
          </a:p>
        </p:txBody>
      </p:sp>
    </p:spTree>
    <p:extLst>
      <p:ext uri="{BB962C8B-B14F-4D97-AF65-F5344CB8AC3E}">
        <p14:creationId xmlns:p14="http://schemas.microsoft.com/office/powerpoint/2010/main" val="77899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B8F8-1EB9-B625-D536-2756D9F8C58A}"/>
              </a:ext>
            </a:extLst>
          </p:cNvPr>
          <p:cNvSpPr>
            <a:spLocks noGrp="1"/>
          </p:cNvSpPr>
          <p:nvPr>
            <p:ph type="ctrTitle"/>
          </p:nvPr>
        </p:nvSpPr>
        <p:spPr/>
        <p:txBody>
          <a:bodyPr/>
          <a:lstStyle/>
          <a:p>
            <a:r>
              <a:rPr lang="en-GB" dirty="0"/>
              <a:t>Rebrand</a:t>
            </a:r>
          </a:p>
        </p:txBody>
      </p:sp>
      <p:sp>
        <p:nvSpPr>
          <p:cNvPr id="3" name="Subtitle 2">
            <a:extLst>
              <a:ext uri="{FF2B5EF4-FFF2-40B4-BE49-F238E27FC236}">
                <a16:creationId xmlns:a16="http://schemas.microsoft.com/office/drawing/2014/main" id="{0B4585B2-96A6-439D-5D41-3DFA8450940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5170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A17597-92FA-63A4-CCFB-A147F4926F9A}"/>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defTabSz="914400"/>
            <a:r>
              <a:rPr lang="en-US" kern="1200" dirty="0">
                <a:solidFill>
                  <a:schemeClr val="tx1"/>
                </a:solidFill>
                <a:latin typeface="+mj-lt"/>
                <a:ea typeface="+mj-ea"/>
                <a:cs typeface="+mj-cs"/>
              </a:rPr>
              <a:t>Research &amp; co-creation Timeline</a:t>
            </a:r>
          </a:p>
        </p:txBody>
      </p:sp>
      <p:pic>
        <p:nvPicPr>
          <p:cNvPr id="13" name="Content Placeholder 12" descr="A screenshot of a computer&#10;&#10;Description automatically generated">
            <a:extLst>
              <a:ext uri="{FF2B5EF4-FFF2-40B4-BE49-F238E27FC236}">
                <a16:creationId xmlns:a16="http://schemas.microsoft.com/office/drawing/2014/main" id="{272BC85E-7DC7-8C09-A162-5A8D897628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231" y="2493818"/>
            <a:ext cx="11827769" cy="2868592"/>
          </a:xfrm>
          <a:prstGeom prst="rect">
            <a:avLst/>
          </a:prstGeom>
        </p:spPr>
      </p:pic>
    </p:spTree>
    <p:extLst>
      <p:ext uri="{BB962C8B-B14F-4D97-AF65-F5344CB8AC3E}">
        <p14:creationId xmlns:p14="http://schemas.microsoft.com/office/powerpoint/2010/main" val="87885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9D81-5665-CC61-0E62-CF3A72F70DA6}"/>
              </a:ext>
            </a:extLst>
          </p:cNvPr>
          <p:cNvSpPr>
            <a:spLocks noGrp="1"/>
          </p:cNvSpPr>
          <p:nvPr>
            <p:ph type="title"/>
          </p:nvPr>
        </p:nvSpPr>
        <p:spPr>
          <a:xfrm>
            <a:off x="1055721" y="339722"/>
            <a:ext cx="10534595" cy="908051"/>
          </a:xfrm>
        </p:spPr>
        <p:txBody>
          <a:bodyPr>
            <a:normAutofit fontScale="90000"/>
          </a:bodyPr>
          <a:lstStyle/>
          <a:p>
            <a:r>
              <a:rPr lang="en-GB" dirty="0"/>
              <a:t>Upcoming Activities in Research &amp; Co-creation Phase:</a:t>
            </a:r>
          </a:p>
        </p:txBody>
      </p:sp>
      <p:sp>
        <p:nvSpPr>
          <p:cNvPr id="3" name="Content Placeholder 2">
            <a:extLst>
              <a:ext uri="{FF2B5EF4-FFF2-40B4-BE49-F238E27FC236}">
                <a16:creationId xmlns:a16="http://schemas.microsoft.com/office/drawing/2014/main" id="{412CA1F5-D660-4668-660C-5750103ECF5C}"/>
              </a:ext>
            </a:extLst>
          </p:cNvPr>
          <p:cNvSpPr>
            <a:spLocks noGrp="1"/>
          </p:cNvSpPr>
          <p:nvPr>
            <p:ph idx="1"/>
          </p:nvPr>
        </p:nvSpPr>
        <p:spPr/>
        <p:txBody>
          <a:bodyPr/>
          <a:lstStyle/>
          <a:p>
            <a:pPr marL="342891" indent="-342891"/>
            <a:r>
              <a:rPr lang="en-GB" b="1" dirty="0">
                <a:latin typeface="Poppins ExtraLight" pitchFamily="2" charset="77"/>
                <a:cs typeface="Poppins ExtraLight" pitchFamily="2" charset="77"/>
              </a:rPr>
              <a:t>5 Regional Meetings</a:t>
            </a:r>
          </a:p>
          <a:p>
            <a:pPr marL="342891" indent="-342891"/>
            <a:r>
              <a:rPr lang="en-GB" b="1" dirty="0">
                <a:latin typeface="Poppins ExtraLight" pitchFamily="2" charset="77"/>
                <a:cs typeface="Poppins ExtraLight" pitchFamily="2" charset="77"/>
              </a:rPr>
              <a:t>Interviews</a:t>
            </a:r>
          </a:p>
          <a:p>
            <a:pPr marL="342891" indent="-342891"/>
            <a:r>
              <a:rPr lang="en-GB" b="1" dirty="0">
                <a:latin typeface="Poppins ExtraLight" pitchFamily="2" charset="77"/>
                <a:cs typeface="Poppins ExtraLight" pitchFamily="2" charset="77"/>
              </a:rPr>
              <a:t>Virtual Consultation Sessions</a:t>
            </a:r>
          </a:p>
          <a:p>
            <a:pPr lvl="2">
              <a:buFont typeface="Courier New" panose="02070309020205020404" pitchFamily="49" charset="0"/>
              <a:buChar char="o"/>
            </a:pPr>
            <a:r>
              <a:rPr lang="en-GB" b="1" dirty="0">
                <a:latin typeface="Poppins ExtraLight" pitchFamily="2" charset="77"/>
                <a:cs typeface="Poppins ExtraLight" pitchFamily="2" charset="77"/>
              </a:rPr>
              <a:t>Youth Webinar</a:t>
            </a:r>
          </a:p>
          <a:p>
            <a:pPr lvl="2">
              <a:buFont typeface="Courier New" panose="02070309020205020404" pitchFamily="49" charset="0"/>
              <a:buChar char="o"/>
            </a:pPr>
            <a:r>
              <a:rPr lang="en-GB" b="1" dirty="0">
                <a:latin typeface="Poppins ExtraLight" pitchFamily="2" charset="77"/>
                <a:cs typeface="Poppins ExtraLight" pitchFamily="2" charset="77"/>
              </a:rPr>
              <a:t>Rebrand Committee – Input and </a:t>
            </a:r>
            <a:r>
              <a:rPr lang="en-GB" b="1">
                <a:latin typeface="Poppins ExtraLight" pitchFamily="2" charset="77"/>
                <a:cs typeface="Poppins ExtraLight" pitchFamily="2" charset="77"/>
              </a:rPr>
              <a:t>Feedback Sessions</a:t>
            </a:r>
            <a:endParaRPr lang="en-GB" b="1" dirty="0">
              <a:latin typeface="Poppins ExtraLight" pitchFamily="2" charset="77"/>
              <a:cs typeface="Poppins ExtraLight" pitchFamily="2" charset="77"/>
            </a:endParaRPr>
          </a:p>
          <a:p>
            <a:pPr marL="1714457" lvl="3" indent="-342891"/>
            <a:r>
              <a:rPr lang="en-GB" b="1" dirty="0">
                <a:solidFill>
                  <a:srgbClr val="FF0000"/>
                </a:solidFill>
                <a:latin typeface="Poppins ExtraLight" pitchFamily="2" charset="77"/>
                <a:cs typeface="Poppins ExtraLight" pitchFamily="2" charset="77"/>
              </a:rPr>
              <a:t>Propose Dates?</a:t>
            </a:r>
          </a:p>
          <a:p>
            <a:pPr marL="342891" indent="-342891"/>
            <a:endParaRPr lang="en-GB" b="1" dirty="0">
              <a:latin typeface="Poppins ExtraLight" pitchFamily="2" charset="77"/>
              <a:cs typeface="Poppins ExtraLight" pitchFamily="2" charset="77"/>
            </a:endParaRPr>
          </a:p>
          <a:p>
            <a:pPr marL="342891" indent="-342891"/>
            <a:endParaRPr lang="en-GB" b="1" dirty="0">
              <a:latin typeface="Poppins ExtraLight" pitchFamily="2" charset="77"/>
              <a:cs typeface="Poppins ExtraLight" pitchFamily="2" charset="77"/>
            </a:endParaRPr>
          </a:p>
          <a:p>
            <a:endParaRPr lang="en-GB" dirty="0">
              <a:solidFill>
                <a:srgbClr val="FF0000"/>
              </a:solidFill>
            </a:endParaRPr>
          </a:p>
        </p:txBody>
      </p:sp>
    </p:spTree>
    <p:extLst>
      <p:ext uri="{BB962C8B-B14F-4D97-AF65-F5344CB8AC3E}">
        <p14:creationId xmlns:p14="http://schemas.microsoft.com/office/powerpoint/2010/main" val="295626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FBD7-5D04-6DF4-471E-B1F51E75D2AA}"/>
              </a:ext>
            </a:extLst>
          </p:cNvPr>
          <p:cNvSpPr>
            <a:spLocks noGrp="1"/>
          </p:cNvSpPr>
          <p:nvPr>
            <p:ph type="title"/>
          </p:nvPr>
        </p:nvSpPr>
        <p:spPr/>
        <p:txBody>
          <a:bodyPr/>
          <a:lstStyle/>
          <a:p>
            <a:r>
              <a:rPr lang="en-GB" dirty="0"/>
              <a:t>Introduction of IDEO</a:t>
            </a:r>
            <a:endParaRPr lang="en-KE" dirty="0"/>
          </a:p>
        </p:txBody>
      </p:sp>
      <p:sp>
        <p:nvSpPr>
          <p:cNvPr id="3" name="Content Placeholder 2">
            <a:extLst>
              <a:ext uri="{FF2B5EF4-FFF2-40B4-BE49-F238E27FC236}">
                <a16:creationId xmlns:a16="http://schemas.microsoft.com/office/drawing/2014/main" id="{388A8DFC-BE4F-286D-397F-E601E03D38EE}"/>
              </a:ext>
            </a:extLst>
          </p:cNvPr>
          <p:cNvSpPr>
            <a:spLocks noGrp="1"/>
          </p:cNvSpPr>
          <p:nvPr>
            <p:ph idx="1"/>
          </p:nvPr>
        </p:nvSpPr>
        <p:spPr/>
        <p:txBody>
          <a:bodyPr vert="horz" lIns="0" tIns="180000" rIns="0" bIns="0" rtlCol="0" anchor="t">
            <a:normAutofit/>
          </a:bodyPr>
          <a:lstStyle/>
          <a:p>
            <a:pPr marL="342265" indent="-342265"/>
            <a:r>
              <a:rPr lang="en-GB" b="1" dirty="0">
                <a:latin typeface="Poppins ExtraLight" pitchFamily="2" charset="77"/>
                <a:cs typeface="Poppins ExtraLight" pitchFamily="2" charset="77"/>
              </a:rPr>
              <a:t>Team</a:t>
            </a:r>
            <a:endParaRPr lang="en-US"/>
          </a:p>
          <a:p>
            <a:pPr marL="342265" indent="-342265"/>
            <a:r>
              <a:rPr lang="en-GB" b="1" dirty="0">
                <a:latin typeface="Poppins ExtraLight" pitchFamily="2" charset="77"/>
                <a:cs typeface="Poppins ExtraLight" pitchFamily="2" charset="77"/>
              </a:rPr>
              <a:t>Methodology</a:t>
            </a:r>
          </a:p>
          <a:p>
            <a:pPr marL="342265" indent="-342265"/>
            <a:r>
              <a:rPr lang="en-GB" b="1" dirty="0">
                <a:latin typeface="Poppins ExtraLight" pitchFamily="2" charset="77"/>
                <a:cs typeface="Poppins ExtraLight" pitchFamily="2" charset="77"/>
              </a:rPr>
              <a:t>Outputs</a:t>
            </a:r>
            <a:endParaRPr lang="en-KE" b="1" dirty="0">
              <a:latin typeface="Poppins ExtraLight" pitchFamily="2" charset="77"/>
              <a:cs typeface="Poppins ExtraLight" pitchFamily="2" charset="77"/>
            </a:endParaRPr>
          </a:p>
        </p:txBody>
      </p:sp>
    </p:spTree>
    <p:extLst>
      <p:ext uri="{BB962C8B-B14F-4D97-AF65-F5344CB8AC3E}">
        <p14:creationId xmlns:p14="http://schemas.microsoft.com/office/powerpoint/2010/main" val="303960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AD19D-DE13-D0AC-01EF-D2B770D99752}"/>
              </a:ext>
            </a:extLst>
          </p:cNvPr>
          <p:cNvPicPr>
            <a:picLocks noChangeAspect="1"/>
          </p:cNvPicPr>
          <p:nvPr/>
        </p:nvPicPr>
        <p:blipFill>
          <a:blip r:embed="rId2">
            <a:alphaModFix amt="25000"/>
          </a:blip>
          <a:srcRect/>
          <a:stretch/>
        </p:blipFill>
        <p:spPr>
          <a:xfrm rot="1383844">
            <a:off x="4103847" y="2215497"/>
            <a:ext cx="3984304" cy="4022837"/>
          </a:xfrm>
          <a:prstGeom prst="rect">
            <a:avLst/>
          </a:prstGeom>
        </p:spPr>
      </p:pic>
      <p:sp>
        <p:nvSpPr>
          <p:cNvPr id="2" name="TextBox 1">
            <a:extLst>
              <a:ext uri="{FF2B5EF4-FFF2-40B4-BE49-F238E27FC236}">
                <a16:creationId xmlns:a16="http://schemas.microsoft.com/office/drawing/2014/main" id="{BE8C9BBC-DF89-98AE-C1CF-AC8AB4625A6B}"/>
              </a:ext>
            </a:extLst>
          </p:cNvPr>
          <p:cNvSpPr txBox="1"/>
          <p:nvPr/>
        </p:nvSpPr>
        <p:spPr>
          <a:xfrm>
            <a:off x="1145034" y="515976"/>
            <a:ext cx="6726932" cy="769441"/>
          </a:xfrm>
          <a:prstGeom prst="rect">
            <a:avLst/>
          </a:prstGeom>
          <a:noFill/>
        </p:spPr>
        <p:txBody>
          <a:bodyPr wrap="square" rtlCol="0">
            <a:spAutoFit/>
          </a:bodyPr>
          <a:lstStyle/>
          <a:p>
            <a:pPr defTabSz="914446"/>
            <a:r>
              <a:rPr lang="es-419" sz="4400" b="1" dirty="0" err="1">
                <a:solidFill>
                  <a:srgbClr val="262A8C"/>
                </a:solidFill>
                <a:latin typeface="Poppins" pitchFamily="2" charset="77"/>
                <a:cs typeface="Poppins" pitchFamily="2" charset="77"/>
              </a:rPr>
              <a:t>Consultation</a:t>
            </a:r>
            <a:r>
              <a:rPr lang="es-419" sz="4400" b="1" dirty="0">
                <a:solidFill>
                  <a:srgbClr val="262A8C"/>
                </a:solidFill>
                <a:latin typeface="Poppins" pitchFamily="2" charset="77"/>
                <a:cs typeface="Poppins" pitchFamily="2" charset="77"/>
              </a:rPr>
              <a:t> so Far</a:t>
            </a:r>
            <a:endParaRPr lang="en-GB" sz="4000" dirty="0">
              <a:solidFill>
                <a:srgbClr val="68C3A7"/>
              </a:solidFill>
              <a:latin typeface="Poppins ExtraLight" pitchFamily="2" charset="77"/>
              <a:cs typeface="Poppins ExtraLight" pitchFamily="2" charset="77"/>
            </a:endParaRPr>
          </a:p>
        </p:txBody>
      </p:sp>
      <p:sp>
        <p:nvSpPr>
          <p:cNvPr id="3" name="TextBox 2">
            <a:extLst>
              <a:ext uri="{FF2B5EF4-FFF2-40B4-BE49-F238E27FC236}">
                <a16:creationId xmlns:a16="http://schemas.microsoft.com/office/drawing/2014/main" id="{4A77CA72-FB0C-2550-2380-7AB46A8353B9}"/>
              </a:ext>
            </a:extLst>
          </p:cNvPr>
          <p:cNvSpPr txBox="1"/>
          <p:nvPr/>
        </p:nvSpPr>
        <p:spPr>
          <a:xfrm>
            <a:off x="859056" y="1848024"/>
            <a:ext cx="10264279" cy="4370427"/>
          </a:xfrm>
          <a:prstGeom prst="rect">
            <a:avLst/>
          </a:prstGeom>
          <a:noFill/>
        </p:spPr>
        <p:txBody>
          <a:bodyPr wrap="square" lIns="91440" tIns="45720" rIns="91440" bIns="45720" rtlCol="0" anchor="t">
            <a:spAutoFit/>
          </a:bodyPr>
          <a:lstStyle/>
          <a:p>
            <a:pPr marL="304800" indent="-304800" defTabSz="914446">
              <a:buFont typeface="Wingdings" pitchFamily="2" charset="2"/>
              <a:buChar char="ü"/>
            </a:pPr>
            <a:r>
              <a:rPr lang="en-GB" sz="2000" dirty="0">
                <a:solidFill>
                  <a:srgbClr val="262A8C"/>
                </a:solidFill>
                <a:latin typeface="Poppins ExtraLight" panose="00000300000000000000" pitchFamily="2" charset="0"/>
                <a:cs typeface="Poppins ExtraLight" panose="00000300000000000000" pitchFamily="2" charset="0"/>
              </a:rPr>
              <a:t>2 whole federation webinar consultations</a:t>
            </a:r>
            <a:endParaRPr lang="en-US"/>
          </a:p>
          <a:p>
            <a:pPr marL="304800" indent="-304800" defTabSz="914446">
              <a:buFont typeface="Wingdings" pitchFamily="2" charset="2"/>
              <a:buChar char="ü"/>
            </a:pPr>
            <a:r>
              <a:rPr lang="en-GB" sz="2000" dirty="0">
                <a:solidFill>
                  <a:srgbClr val="262A8C"/>
                </a:solidFill>
                <a:latin typeface="Poppins ExtraLight" panose="00000300000000000000" pitchFamily="2" charset="0"/>
                <a:cs typeface="Poppins ExtraLight" panose="00000300000000000000" pitchFamily="2" charset="0"/>
              </a:rPr>
              <a:t>2 youth webinar consultations </a:t>
            </a:r>
          </a:p>
          <a:p>
            <a:pPr marL="304800" indent="-304800" defTabSz="914446">
              <a:buFont typeface="Wingdings" pitchFamily="2" charset="2"/>
              <a:buChar char="ü"/>
            </a:pPr>
            <a:r>
              <a:rPr lang="en-GB" sz="2000" dirty="0">
                <a:solidFill>
                  <a:srgbClr val="262A8C"/>
                </a:solidFill>
                <a:latin typeface="Poppins ExtraLight" panose="00000300000000000000" pitchFamily="2" charset="0"/>
                <a:cs typeface="Poppins ExtraLight" panose="00000300000000000000" pitchFamily="2" charset="0"/>
              </a:rPr>
              <a:t>Attendance at 3 regional meetings (Pacific MAs; Sex Workers and LGBTQIA+ people in Arab World)</a:t>
            </a:r>
          </a:p>
          <a:p>
            <a:pPr marL="304800" indent="-304800" defTabSz="914446">
              <a:buFont typeface="Wingdings" pitchFamily="2" charset="2"/>
              <a:buChar char="ü"/>
            </a:pPr>
            <a:r>
              <a:rPr lang="en-GB" sz="2000" dirty="0">
                <a:solidFill>
                  <a:srgbClr val="262A8C"/>
                </a:solidFill>
                <a:latin typeface="Poppins ExtraLight" panose="00000300000000000000" pitchFamily="2" charset="0"/>
                <a:cs typeface="Poppins ExtraLight" panose="00000300000000000000" pitchFamily="2" charset="0"/>
              </a:rPr>
              <a:t>1 survey </a:t>
            </a:r>
          </a:p>
          <a:p>
            <a:pPr marL="304800" indent="-304800" defTabSz="914446">
              <a:buFont typeface="Wingdings" pitchFamily="2" charset="2"/>
              <a:buChar char="ü"/>
            </a:pPr>
            <a:r>
              <a:rPr lang="en-GB" sz="2000" dirty="0">
                <a:solidFill>
                  <a:srgbClr val="262A8C"/>
                </a:solidFill>
                <a:latin typeface="Poppins ExtraLight" panose="00000300000000000000" pitchFamily="2" charset="0"/>
                <a:cs typeface="Poppins ExtraLight" panose="00000300000000000000" pitchFamily="2" charset="0"/>
              </a:rPr>
              <a:t>1 consultation with Resource Mobilisation Team</a:t>
            </a:r>
          </a:p>
          <a:p>
            <a:pPr marL="304800" indent="-304800" defTabSz="914446">
              <a:buFont typeface="Wingdings" pitchFamily="2" charset="2"/>
              <a:buChar char="ü"/>
            </a:pPr>
            <a:endParaRPr lang="en-GB" sz="2000" dirty="0">
              <a:solidFill>
                <a:srgbClr val="262A8C"/>
              </a:solidFill>
              <a:latin typeface="Poppins ExtraLight" panose="00000300000000000000" pitchFamily="2" charset="0"/>
              <a:cs typeface="Poppins ExtraLight" panose="00000300000000000000" pitchFamily="2" charset="0"/>
            </a:endParaRPr>
          </a:p>
          <a:p>
            <a:pPr defTabSz="914446"/>
            <a:r>
              <a:rPr lang="en-GB" sz="2000" dirty="0">
                <a:solidFill>
                  <a:srgbClr val="262A8C"/>
                </a:solidFill>
                <a:latin typeface="Poppins ExtraLight" panose="00000300000000000000" pitchFamily="2" charset="0"/>
                <a:cs typeface="Poppins ExtraLight" panose="00000300000000000000" pitchFamily="2" charset="0"/>
              </a:rPr>
              <a:t>Since May:</a:t>
            </a:r>
          </a:p>
          <a:p>
            <a:pPr marL="304800" indent="-304800" defTabSz="914446">
              <a:buFont typeface="Wingdings" pitchFamily="2" charset="2"/>
              <a:buChar char="ü"/>
            </a:pPr>
            <a:r>
              <a:rPr lang="en-GB" sz="2000" dirty="0">
                <a:solidFill>
                  <a:srgbClr val="262A8C"/>
                </a:solidFill>
                <a:latin typeface="Poppins ExtraLight" panose="00000300000000000000" pitchFamily="2" charset="0"/>
                <a:cs typeface="Poppins ExtraLight" panose="00000300000000000000" pitchFamily="2" charset="0"/>
              </a:rPr>
              <a:t>12 in-depth focus groups</a:t>
            </a:r>
          </a:p>
          <a:p>
            <a:pPr marL="304800" indent="-304800" defTabSz="914446">
              <a:buFont typeface="Wingdings" pitchFamily="2" charset="2"/>
              <a:buChar char="ü"/>
            </a:pPr>
            <a:r>
              <a:rPr lang="en-GB" sz="2000" dirty="0">
                <a:solidFill>
                  <a:srgbClr val="262A8C"/>
                </a:solidFill>
                <a:latin typeface="Poppins ExtraLight" panose="00000300000000000000" pitchFamily="2" charset="0"/>
                <a:cs typeface="Poppins ExtraLight" panose="00000300000000000000" pitchFamily="2" charset="0"/>
              </a:rPr>
              <a:t>First regional meeting: SARO MAs, RO, youth and community representatives</a:t>
            </a:r>
          </a:p>
          <a:p>
            <a:pPr defTabSz="914446"/>
            <a:endParaRPr lang="en-GB" sz="2000" i="1" dirty="0">
              <a:solidFill>
                <a:srgbClr val="262A8C"/>
              </a:solidFill>
              <a:latin typeface="Poppins ExtraLight" panose="00000300000000000000" pitchFamily="2" charset="0"/>
              <a:cs typeface="Poppins ExtraLight" panose="00000300000000000000" pitchFamily="2" charset="0"/>
            </a:endParaRPr>
          </a:p>
          <a:p>
            <a:pPr defTabSz="914446"/>
            <a:r>
              <a:rPr lang="en-GB" sz="2000" i="1" dirty="0">
                <a:solidFill>
                  <a:srgbClr val="262A8C"/>
                </a:solidFill>
                <a:latin typeface="Poppins ExtraLight"/>
                <a:cs typeface="Poppins ExtraLight"/>
              </a:rPr>
              <a:t>Engaging over 350 IPPF stakeholders from over 60 countries across all IPPF regions</a:t>
            </a:r>
          </a:p>
          <a:p>
            <a:pPr defTabSz="914446"/>
            <a:endParaRPr lang="en-GB" b="1" dirty="0">
              <a:solidFill>
                <a:srgbClr val="262A8C"/>
              </a:solidFill>
              <a:latin typeface="Poppins ExtraLight" pitchFamily="2" charset="77"/>
              <a:cs typeface="Poppins ExtraLight" pitchFamily="2" charset="77"/>
            </a:endParaRPr>
          </a:p>
        </p:txBody>
      </p:sp>
    </p:spTree>
    <p:extLst>
      <p:ext uri="{BB962C8B-B14F-4D97-AF65-F5344CB8AC3E}">
        <p14:creationId xmlns:p14="http://schemas.microsoft.com/office/powerpoint/2010/main" val="276523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01EE-E7D7-4D9B-DD7E-2AFFAD98FBA8}"/>
              </a:ext>
            </a:extLst>
          </p:cNvPr>
          <p:cNvSpPr>
            <a:spLocks noGrp="1"/>
          </p:cNvSpPr>
          <p:nvPr>
            <p:ph type="title"/>
          </p:nvPr>
        </p:nvSpPr>
        <p:spPr/>
        <p:txBody>
          <a:bodyPr>
            <a:normAutofit fontScale="90000"/>
          </a:bodyPr>
          <a:lstStyle/>
          <a:p>
            <a:r>
              <a:rPr lang="en-GB" dirty="0"/>
              <a:t>Charter of Values: Defining and Refining</a:t>
            </a:r>
          </a:p>
        </p:txBody>
      </p:sp>
      <p:sp>
        <p:nvSpPr>
          <p:cNvPr id="3" name="Content Placeholder 2">
            <a:extLst>
              <a:ext uri="{FF2B5EF4-FFF2-40B4-BE49-F238E27FC236}">
                <a16:creationId xmlns:a16="http://schemas.microsoft.com/office/drawing/2014/main" id="{54855F4A-5DD7-2D14-523C-BF424487BA61}"/>
              </a:ext>
            </a:extLst>
          </p:cNvPr>
          <p:cNvSpPr>
            <a:spLocks noGrp="1"/>
          </p:cNvSpPr>
          <p:nvPr>
            <p:ph idx="1"/>
          </p:nvPr>
        </p:nvSpPr>
        <p:spPr/>
        <p:txBody>
          <a:bodyPr/>
          <a:lstStyle/>
          <a:p>
            <a:r>
              <a:rPr lang="en-GB" dirty="0">
                <a:latin typeface="Poppins ExtraLight" panose="00000300000000000000" pitchFamily="2" charset="0"/>
                <a:cs typeface="Poppins ExtraLight" panose="00000300000000000000" pitchFamily="2" charset="0"/>
              </a:rPr>
              <a:t>Through webinars, focus groups and SARO meeting, “temperature check” responses to the values clusters to identify where we can refine and narrow.</a:t>
            </a:r>
          </a:p>
          <a:p>
            <a:r>
              <a:rPr lang="en-GB" dirty="0">
                <a:latin typeface="Poppins ExtraLight" panose="00000300000000000000" pitchFamily="2" charset="0"/>
                <a:cs typeface="Poppins ExtraLight" panose="00000300000000000000" pitchFamily="2" charset="0"/>
              </a:rPr>
              <a:t>Through focus groups and SARO meeting, explored what each value means in practice and how to define it.</a:t>
            </a:r>
          </a:p>
          <a:p>
            <a:pPr marL="0" indent="0">
              <a:buNone/>
            </a:pPr>
            <a:endParaRPr lang="en-GB" dirty="0">
              <a:latin typeface="Poppins ExtraLight" panose="00000300000000000000" pitchFamily="2" charset="0"/>
              <a:cs typeface="Poppins ExtraLight" panose="00000300000000000000" pitchFamily="2" charset="0"/>
            </a:endParaRPr>
          </a:p>
          <a:p>
            <a:r>
              <a:rPr lang="en-GB" dirty="0">
                <a:latin typeface="Poppins ExtraLight" panose="00000300000000000000" pitchFamily="2" charset="0"/>
                <a:cs typeface="Poppins ExtraLight" panose="00000300000000000000" pitchFamily="2" charset="0"/>
              </a:rPr>
              <a:t>Overall:</a:t>
            </a:r>
          </a:p>
          <a:p>
            <a:pPr lvl="1"/>
            <a:r>
              <a:rPr lang="en-GB" dirty="0">
                <a:latin typeface="Poppins ExtraLight" panose="00000300000000000000" pitchFamily="2" charset="0"/>
                <a:cs typeface="Poppins ExtraLight" panose="00000300000000000000" pitchFamily="2" charset="0"/>
              </a:rPr>
              <a:t>Though participation in focus groups was lower than hoped, input across spaces has been consistent and values are starting to shape up.</a:t>
            </a:r>
          </a:p>
          <a:p>
            <a:pPr lvl="1"/>
            <a:r>
              <a:rPr lang="en-GB" dirty="0">
                <a:latin typeface="Poppins ExtraLight" panose="00000300000000000000" pitchFamily="2" charset="0"/>
                <a:cs typeface="Poppins ExtraLight" panose="00000300000000000000" pitchFamily="2" charset="0"/>
              </a:rPr>
              <a:t>More discussion on how to define values is needed; discussions lean towards the more abstract or “ideal”.</a:t>
            </a:r>
          </a:p>
        </p:txBody>
      </p:sp>
    </p:spTree>
    <p:extLst>
      <p:ext uri="{BB962C8B-B14F-4D97-AF65-F5344CB8AC3E}">
        <p14:creationId xmlns:p14="http://schemas.microsoft.com/office/powerpoint/2010/main" val="159516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9C57-314C-F7D5-B595-EDD0B118064A}"/>
              </a:ext>
            </a:extLst>
          </p:cNvPr>
          <p:cNvSpPr>
            <a:spLocks noGrp="1"/>
          </p:cNvSpPr>
          <p:nvPr>
            <p:ph type="ctrTitle"/>
          </p:nvPr>
        </p:nvSpPr>
        <p:spPr/>
        <p:txBody>
          <a:bodyPr/>
          <a:lstStyle/>
          <a:p>
            <a:r>
              <a:rPr lang="en-GB" dirty="0"/>
              <a:t>Refining the Values</a:t>
            </a:r>
          </a:p>
        </p:txBody>
      </p:sp>
      <p:sp>
        <p:nvSpPr>
          <p:cNvPr id="3" name="Subtitle 2">
            <a:extLst>
              <a:ext uri="{FF2B5EF4-FFF2-40B4-BE49-F238E27FC236}">
                <a16:creationId xmlns:a16="http://schemas.microsoft.com/office/drawing/2014/main" id="{50B39A85-1FD1-9ADA-F668-0BB85CD40C2E}"/>
              </a:ext>
            </a:extLst>
          </p:cNvPr>
          <p:cNvSpPr>
            <a:spLocks noGrp="1"/>
          </p:cNvSpPr>
          <p:nvPr>
            <p:ph type="subTitle" idx="1"/>
          </p:nvPr>
        </p:nvSpPr>
        <p:spPr/>
        <p:txBody>
          <a:bodyPr/>
          <a:lstStyle/>
          <a:p>
            <a:r>
              <a:rPr lang="en-GB" dirty="0"/>
              <a:t>Discussion and Agreement</a:t>
            </a:r>
          </a:p>
        </p:txBody>
      </p:sp>
    </p:spTree>
    <p:extLst>
      <p:ext uri="{BB962C8B-B14F-4D97-AF65-F5344CB8AC3E}">
        <p14:creationId xmlns:p14="http://schemas.microsoft.com/office/powerpoint/2010/main" val="406679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563C-B886-3A1B-5AEA-3E0505C44CDD}"/>
              </a:ext>
            </a:extLst>
          </p:cNvPr>
          <p:cNvSpPr>
            <a:spLocks noGrp="1"/>
          </p:cNvSpPr>
          <p:nvPr>
            <p:ph type="title"/>
          </p:nvPr>
        </p:nvSpPr>
        <p:spPr/>
        <p:txBody>
          <a:bodyPr/>
          <a:lstStyle/>
          <a:p>
            <a:r>
              <a:rPr lang="en-GB" dirty="0"/>
              <a:t>Overall direction</a:t>
            </a:r>
          </a:p>
        </p:txBody>
      </p:sp>
      <p:sp>
        <p:nvSpPr>
          <p:cNvPr id="3" name="Content Placeholder 2">
            <a:extLst>
              <a:ext uri="{FF2B5EF4-FFF2-40B4-BE49-F238E27FC236}">
                <a16:creationId xmlns:a16="http://schemas.microsoft.com/office/drawing/2014/main" id="{FA7820DD-5169-0437-7537-5A4A6154F2C7}"/>
              </a:ext>
            </a:extLst>
          </p:cNvPr>
          <p:cNvSpPr>
            <a:spLocks noGrp="1"/>
          </p:cNvSpPr>
          <p:nvPr>
            <p:ph idx="1"/>
          </p:nvPr>
        </p:nvSpPr>
        <p:spPr/>
        <p:txBody>
          <a:bodyPr>
            <a:normAutofit lnSpcReduction="10000"/>
          </a:bodyPr>
          <a:lstStyle/>
          <a:p>
            <a:r>
              <a:rPr lang="en-US" dirty="0">
                <a:latin typeface="Poppins ExtraLight" panose="00000300000000000000" pitchFamily="2" charset="0"/>
                <a:cs typeface="Poppins ExtraLight" panose="00000300000000000000" pitchFamily="2" charset="0"/>
              </a:rPr>
              <a:t>Reduce number of values to 5-6, and as a single word.</a:t>
            </a:r>
          </a:p>
          <a:p>
            <a:r>
              <a:rPr lang="en-US" dirty="0">
                <a:latin typeface="Poppins ExtraLight" panose="00000300000000000000" pitchFamily="2" charset="0"/>
                <a:cs typeface="Poppins ExtraLight" panose="00000300000000000000" pitchFamily="2" charset="0"/>
              </a:rPr>
              <a:t>Integrate other key concepts either in the description of the value or other sections of the Charter.</a:t>
            </a:r>
          </a:p>
          <a:p>
            <a:r>
              <a:rPr lang="en-US" dirty="0">
                <a:latin typeface="Poppins ExtraLight" panose="00000300000000000000" pitchFamily="2" charset="0"/>
                <a:cs typeface="Poppins ExtraLight" panose="00000300000000000000" pitchFamily="2" charset="0"/>
              </a:rPr>
              <a:t>Need to include reference to balancing being a global Federation with MA independence.</a:t>
            </a:r>
          </a:p>
          <a:p>
            <a:r>
              <a:rPr lang="en-US" dirty="0">
                <a:latin typeface="Poppins ExtraLight" panose="00000300000000000000" pitchFamily="2" charset="0"/>
                <a:cs typeface="Poppins ExtraLight" panose="00000300000000000000" pitchFamily="2" charset="0"/>
              </a:rPr>
              <a:t>Structure Charter as:</a:t>
            </a:r>
          </a:p>
          <a:p>
            <a:pPr lvl="1"/>
            <a:r>
              <a:rPr lang="en-US" dirty="0">
                <a:latin typeface="Poppins ExtraLight" panose="00000300000000000000" pitchFamily="2" charset="0"/>
                <a:cs typeface="Poppins ExtraLight" panose="00000300000000000000" pitchFamily="2" charset="0"/>
              </a:rPr>
              <a:t>Who we are (vision, mission)</a:t>
            </a:r>
          </a:p>
          <a:p>
            <a:pPr lvl="1"/>
            <a:r>
              <a:rPr lang="en-US" dirty="0">
                <a:latin typeface="Poppins ExtraLight" panose="00000300000000000000" pitchFamily="2" charset="0"/>
                <a:cs typeface="Poppins ExtraLight" panose="00000300000000000000" pitchFamily="2" charset="0"/>
              </a:rPr>
              <a:t>Our core values (list of 5-6 single word values with a description)</a:t>
            </a:r>
          </a:p>
          <a:p>
            <a:pPr lvl="1"/>
            <a:r>
              <a:rPr lang="en-US" dirty="0">
                <a:latin typeface="Poppins ExtraLight" panose="00000300000000000000" pitchFamily="2" charset="0"/>
                <a:cs typeface="Poppins ExtraLight" panose="00000300000000000000" pitchFamily="2" charset="0"/>
              </a:rPr>
              <a:t>How we work (the way that IPPF operates to </a:t>
            </a:r>
            <a:r>
              <a:rPr lang="en-US" dirty="0" err="1">
                <a:latin typeface="Poppins ExtraLight" panose="00000300000000000000" pitchFamily="2" charset="0"/>
                <a:cs typeface="Poppins ExtraLight" panose="00000300000000000000" pitchFamily="2" charset="0"/>
              </a:rPr>
              <a:t>realise</a:t>
            </a:r>
            <a:r>
              <a:rPr lang="en-US" dirty="0">
                <a:latin typeface="Poppins ExtraLight" panose="00000300000000000000" pitchFamily="2" charset="0"/>
                <a:cs typeface="Poppins ExtraLight" panose="00000300000000000000" pitchFamily="2" charset="0"/>
              </a:rPr>
              <a:t> these values)</a:t>
            </a:r>
          </a:p>
          <a:p>
            <a:pPr lvl="1"/>
            <a:r>
              <a:rPr lang="en-US" dirty="0">
                <a:latin typeface="Poppins ExtraLight" panose="00000300000000000000" pitchFamily="2" charset="0"/>
                <a:cs typeface="Poppins ExtraLight" panose="00000300000000000000" pitchFamily="2" charset="0"/>
              </a:rPr>
              <a:t>Accountability (to be discussed)</a:t>
            </a:r>
          </a:p>
          <a:p>
            <a:pPr marL="457200" lvl="1" indent="0">
              <a:buNone/>
            </a:pPr>
            <a:endParaRPr lang="en-US" dirty="0">
              <a:latin typeface="Poppins ExtraLight" panose="00000300000000000000" pitchFamily="2" charset="0"/>
              <a:cs typeface="Poppins ExtraLight" panose="00000300000000000000" pitchFamily="2" charset="0"/>
            </a:endParaRPr>
          </a:p>
          <a:p>
            <a:pPr lvl="1"/>
            <a:r>
              <a:rPr lang="en-US" dirty="0">
                <a:latin typeface="Poppins ExtraLight" panose="00000300000000000000" pitchFamily="2" charset="0"/>
                <a:cs typeface="Poppins ExtraLight" panose="00000300000000000000" pitchFamily="2" charset="0"/>
              </a:rPr>
              <a:t>NOTE: strong visual structure to be created to support/define</a:t>
            </a:r>
          </a:p>
          <a:p>
            <a:endParaRPr lang="en-GB" dirty="0"/>
          </a:p>
        </p:txBody>
      </p:sp>
    </p:spTree>
    <p:extLst>
      <p:ext uri="{BB962C8B-B14F-4D97-AF65-F5344CB8AC3E}">
        <p14:creationId xmlns:p14="http://schemas.microsoft.com/office/powerpoint/2010/main" val="71607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D213-1882-A122-9236-7B7004340894}"/>
              </a:ext>
            </a:extLst>
          </p:cNvPr>
          <p:cNvSpPr>
            <a:spLocks noGrp="1"/>
          </p:cNvSpPr>
          <p:nvPr>
            <p:ph type="title"/>
          </p:nvPr>
        </p:nvSpPr>
        <p:spPr/>
        <p:txBody>
          <a:bodyPr/>
          <a:lstStyle/>
          <a:p>
            <a:r>
              <a:rPr lang="en-GB" dirty="0"/>
              <a:t>Emerging values clusters</a:t>
            </a:r>
          </a:p>
        </p:txBody>
      </p:sp>
      <p:sp>
        <p:nvSpPr>
          <p:cNvPr id="3" name="Content Placeholder 2">
            <a:extLst>
              <a:ext uri="{FF2B5EF4-FFF2-40B4-BE49-F238E27FC236}">
                <a16:creationId xmlns:a16="http://schemas.microsoft.com/office/drawing/2014/main" id="{E2ECA18E-22EC-8704-2A69-09648CBABB49}"/>
              </a:ext>
            </a:extLst>
          </p:cNvPr>
          <p:cNvSpPr>
            <a:spLocks noGrp="1"/>
          </p:cNvSpPr>
          <p:nvPr>
            <p:ph idx="1"/>
          </p:nvPr>
        </p:nvSpPr>
        <p:spPr/>
        <p:txBody>
          <a:bodyPr>
            <a:normAutofit/>
          </a:bodyPr>
          <a:lstStyle/>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Diversity, equity, equality, inclusion, respect</a:t>
            </a:r>
          </a:p>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Bravery, courage</a:t>
            </a:r>
          </a:p>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Creativity, innovation, adaptability, flexibility</a:t>
            </a:r>
          </a:p>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Accountability, transparency, integrity</a:t>
            </a:r>
          </a:p>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Partnership, solidarity, community</a:t>
            </a:r>
          </a:p>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Compassion, empathy, love</a:t>
            </a:r>
          </a:p>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Volunteerism</a:t>
            </a:r>
          </a:p>
          <a:p>
            <a:pPr marL="457200" indent="-457200" defTabSz="914446">
              <a:buFont typeface="+mj-lt"/>
              <a:buAutoNum type="arabicPeriod"/>
            </a:pPr>
            <a:r>
              <a:rPr lang="en-US" sz="2400" dirty="0">
                <a:solidFill>
                  <a:srgbClr val="262A8C"/>
                </a:solidFill>
                <a:latin typeface="Poppins ExtraLight" pitchFamily="2" charset="77"/>
                <a:cs typeface="Poppins ExtraLight" pitchFamily="2" charset="77"/>
              </a:rPr>
              <a:t>Passion, determination</a:t>
            </a:r>
            <a:endParaRPr lang="en-GB" sz="2400" dirty="0"/>
          </a:p>
        </p:txBody>
      </p:sp>
    </p:spTree>
    <p:extLst>
      <p:ext uri="{BB962C8B-B14F-4D97-AF65-F5344CB8AC3E}">
        <p14:creationId xmlns:p14="http://schemas.microsoft.com/office/powerpoint/2010/main" val="127907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21884807"/>
              </p:ext>
            </p:extLst>
          </p:nvPr>
        </p:nvGraphicFramePr>
        <p:xfrm>
          <a:off x="1111579" y="1010413"/>
          <a:ext cx="10515600" cy="524406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55789539"/>
                    </a:ext>
                  </a:extLst>
                </a:gridCol>
                <a:gridCol w="5257800">
                  <a:extLst>
                    <a:ext uri="{9D8B030D-6E8A-4147-A177-3AD203B41FA5}">
                      <a16:colId xmlns:a16="http://schemas.microsoft.com/office/drawing/2014/main" val="2296932620"/>
                    </a:ext>
                  </a:extLst>
                </a:gridCol>
              </a:tblGrid>
              <a:tr h="489185">
                <a:tc>
                  <a:txBody>
                    <a:bodyPr/>
                    <a:lstStyle/>
                    <a:p>
                      <a:pPr lvl="0">
                        <a:buNone/>
                      </a:pPr>
                      <a:r>
                        <a:rPr lang="en-US" dirty="0"/>
                        <a:t>Bravery, courage</a:t>
                      </a:r>
                    </a:p>
                  </a:txBody>
                  <a:tcPr/>
                </a:tc>
                <a:tc>
                  <a:txBody>
                    <a:bodyPr/>
                    <a:lstStyle/>
                    <a:p>
                      <a:pPr lvl="0">
                        <a:buNone/>
                      </a:pPr>
                      <a:r>
                        <a:rPr lang="en-US" dirty="0"/>
                        <a:t>Bravery or Courage</a:t>
                      </a:r>
                    </a:p>
                  </a:txBody>
                  <a:tcPr/>
                </a:tc>
                <a:extLst>
                  <a:ext uri="{0D108BD9-81ED-4DB2-BD59-A6C34878D82A}">
                    <a16:rowId xmlns:a16="http://schemas.microsoft.com/office/drawing/2014/main" val="1842202662"/>
                  </a:ext>
                </a:extLst>
              </a:tr>
              <a:tr h="4347989">
                <a:tc>
                  <a:txBody>
                    <a:bodyPr/>
                    <a:lstStyle/>
                    <a:p>
                      <a:r>
                        <a:rPr lang="en-US" i="1" dirty="0"/>
                        <a:t>Reflection</a:t>
                      </a:r>
                    </a:p>
                    <a:p>
                      <a:pPr marL="285750" indent="-285750">
                        <a:buFont typeface="Arial" panose="020B0604020202020204" pitchFamily="34" charset="0"/>
                        <a:buChar char="•"/>
                      </a:pPr>
                      <a:r>
                        <a:rPr lang="en-US" i="0" dirty="0"/>
                        <a:t>Tension about who about who defines bravery and courage and how it can be measured. </a:t>
                      </a:r>
                    </a:p>
                    <a:p>
                      <a:pPr marL="285750" indent="-285750">
                        <a:buFont typeface="Arial" panose="020B0604020202020204" pitchFamily="34" charset="0"/>
                        <a:buChar char="•"/>
                      </a:pPr>
                      <a:r>
                        <a:rPr lang="en-US" i="0" dirty="0"/>
                        <a:t>Caution against generalizing what bravery and courage should mean for different MAs with varying priorities and contexts</a:t>
                      </a:r>
                    </a:p>
                    <a:p>
                      <a:pPr marL="285750" indent="-285750">
                        <a:buFont typeface="Arial" panose="020B0604020202020204" pitchFamily="34" charset="0"/>
                        <a:buChar char="•"/>
                      </a:pPr>
                      <a:r>
                        <a:rPr lang="en-US" i="0" dirty="0"/>
                        <a:t>Identified as really important in response to opposition.</a:t>
                      </a:r>
                    </a:p>
                    <a:p>
                      <a:pPr marL="285750" indent="-285750">
                        <a:buFont typeface="Arial" panose="020B0604020202020204" pitchFamily="34" charset="0"/>
                        <a:buChar char="•"/>
                      </a:pPr>
                      <a:r>
                        <a:rPr lang="en-US" i="0" dirty="0"/>
                        <a:t>Feels “in the DNA” of IPPF.</a:t>
                      </a:r>
                    </a:p>
                    <a:p>
                      <a:pPr marL="285750" indent="-285750">
                        <a:buFont typeface="Arial" panose="020B0604020202020204" pitchFamily="34" charset="0"/>
                        <a:buChar char="•"/>
                      </a:pPr>
                      <a:r>
                        <a:rPr lang="en-US" i="0" dirty="0"/>
                        <a:t>Some concern in SARO about being too “combative”.</a:t>
                      </a:r>
                    </a:p>
                    <a:p>
                      <a:pPr marL="285750" lvl="0" indent="-285750">
                        <a:buFont typeface="Calibri"/>
                        <a:buChar char="-"/>
                      </a:pPr>
                      <a:endParaRPr lang="en-US" i="0" dirty="0"/>
                    </a:p>
                    <a:p>
                      <a:r>
                        <a:rPr lang="en-US" i="1" dirty="0"/>
                        <a:t>Federation reactions</a:t>
                      </a: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Positive: 39</a:t>
                      </a:r>
                      <a:endParaRPr lang="en-US" sz="18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Negative: 0</a:t>
                      </a:r>
                      <a:endParaRPr lang="en-US" sz="18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Neutral: 9</a:t>
                      </a:r>
                      <a:endParaRPr lang="en-US" sz="1800" i="0" kern="1200" noProof="0" dirty="0">
                        <a:solidFill>
                          <a:schemeClr val="dk1"/>
                        </a:solidFill>
                        <a:latin typeface="+mn-lt"/>
                        <a:ea typeface="+mn-ea"/>
                        <a:cs typeface="+mn-cs"/>
                      </a:endParaRPr>
                    </a:p>
                    <a:p>
                      <a:pPr marL="285750" lvl="0" indent="-285750">
                        <a:buFont typeface="Calibri"/>
                        <a:buChar char="-"/>
                      </a:pPr>
                      <a:endParaRPr lang="en-US" i="0" dirty="0"/>
                    </a:p>
                  </a:txBody>
                  <a:tcPr/>
                </a:tc>
                <a:tc>
                  <a:txBody>
                    <a:bodyPr/>
                    <a:lstStyle/>
                    <a:p>
                      <a:r>
                        <a:rPr lang="en-US" i="1" dirty="0"/>
                        <a:t>Recommendation</a:t>
                      </a:r>
                    </a:p>
                    <a:p>
                      <a:endParaRPr lang="en-US" i="1" dirty="0"/>
                    </a:p>
                    <a:p>
                      <a:pPr marL="285750" lvl="0" indent="-285750">
                        <a:buFont typeface="Arial" panose="020B0604020202020204" pitchFamily="34" charset="0"/>
                        <a:buChar char="•"/>
                      </a:pPr>
                      <a:r>
                        <a:rPr lang="en-US" dirty="0"/>
                        <a:t>Include as a value; discuss which term is better.</a:t>
                      </a:r>
                    </a:p>
                    <a:p>
                      <a:pPr marL="0" lvl="0" indent="0">
                        <a:buFont typeface="Arial" panose="020B0604020202020204" pitchFamily="34" charset="0"/>
                        <a:buNone/>
                      </a:pPr>
                      <a:endParaRPr lang="en-US" dirty="0"/>
                    </a:p>
                    <a:p>
                      <a:pPr marL="285750" lvl="0" indent="-285750">
                        <a:buFont typeface="Arial" panose="020B0604020202020204" pitchFamily="34" charset="0"/>
                        <a:buChar char="•"/>
                      </a:pPr>
                      <a:r>
                        <a:rPr lang="en-US" dirty="0"/>
                        <a:t>Focus on how to define clear and actionable set of standards for bravery, as well as the specific issues that Federation will need to show bravery on, as well as communities that the Federation will need to show bravery for.</a:t>
                      </a:r>
                    </a:p>
                    <a:p>
                      <a:pPr marL="285750" lvl="0" indent="-285750">
                        <a:buFont typeface="Calibri"/>
                        <a:buChar char="-"/>
                      </a:pPr>
                      <a:endParaRPr lang="en-US" dirty="0"/>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56075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7901F5-4BE1-3209-EEA3-5494C57F01D1}"/>
              </a:ext>
            </a:extLst>
          </p:cNvPr>
          <p:cNvGraphicFramePr>
            <a:graphicFrameLocks noGrp="1"/>
          </p:cNvGraphicFramePr>
          <p:nvPr>
            <p:ph idx="1"/>
            <p:extLst>
              <p:ext uri="{D42A27DB-BD31-4B8C-83A1-F6EECF244321}">
                <p14:modId xmlns:p14="http://schemas.microsoft.com/office/powerpoint/2010/main" val="2463708744"/>
              </p:ext>
            </p:extLst>
          </p:nvPr>
        </p:nvGraphicFramePr>
        <p:xfrm>
          <a:off x="837259" y="508000"/>
          <a:ext cx="10515600" cy="579270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55789539"/>
                    </a:ext>
                  </a:extLst>
                </a:gridCol>
                <a:gridCol w="5257800">
                  <a:extLst>
                    <a:ext uri="{9D8B030D-6E8A-4147-A177-3AD203B41FA5}">
                      <a16:colId xmlns:a16="http://schemas.microsoft.com/office/drawing/2014/main" val="2296932620"/>
                    </a:ext>
                  </a:extLst>
                </a:gridCol>
              </a:tblGrid>
              <a:tr h="489185">
                <a:tc>
                  <a:txBody>
                    <a:bodyPr/>
                    <a:lstStyle/>
                    <a:p>
                      <a:pPr lvl="0">
                        <a:buNone/>
                      </a:pPr>
                      <a:r>
                        <a:rPr lang="en-US" dirty="0"/>
                        <a:t>Passion, determination</a:t>
                      </a:r>
                    </a:p>
                  </a:txBody>
                  <a:tcPr/>
                </a:tc>
                <a:tc>
                  <a:txBody>
                    <a:bodyPr/>
                    <a:lstStyle/>
                    <a:p>
                      <a:pPr lvl="0">
                        <a:buNone/>
                      </a:pPr>
                      <a:r>
                        <a:rPr lang="en-US" dirty="0"/>
                        <a:t>Passion</a:t>
                      </a:r>
                    </a:p>
                  </a:txBody>
                  <a:tcPr/>
                </a:tc>
                <a:extLst>
                  <a:ext uri="{0D108BD9-81ED-4DB2-BD59-A6C34878D82A}">
                    <a16:rowId xmlns:a16="http://schemas.microsoft.com/office/drawing/2014/main" val="1842202662"/>
                  </a:ext>
                </a:extLst>
              </a:tr>
              <a:tr h="4347989">
                <a:tc>
                  <a:txBody>
                    <a:bodyPr/>
                    <a:lstStyle/>
                    <a:p>
                      <a:pPr marL="0" lvl="0" indent="0">
                        <a:buNone/>
                      </a:pPr>
                      <a:r>
                        <a:rPr lang="en-US" i="1" dirty="0"/>
                        <a:t>Reflections</a:t>
                      </a:r>
                    </a:p>
                    <a:p>
                      <a:pPr marL="285750" lvl="0" indent="-285750">
                        <a:buFont typeface="Arial" panose="020B0604020202020204" pitchFamily="34" charset="0"/>
                        <a:buChar char="•"/>
                      </a:pPr>
                      <a:r>
                        <a:rPr lang="en-US" i="0" dirty="0"/>
                        <a:t>Although this scored lower on the polls, the focus group and Res Mob discussion highlighted its value both as an inner driving force and organization image.</a:t>
                      </a:r>
                    </a:p>
                    <a:p>
                      <a:pPr marL="285750" lvl="0" indent="-285750">
                        <a:buFont typeface="Arial" panose="020B0604020202020204" pitchFamily="34" charset="0"/>
                        <a:buChar char="•"/>
                      </a:pPr>
                      <a:r>
                        <a:rPr lang="en-US" i="0" dirty="0"/>
                        <a:t>It was described as the “heart” of IPPF and the “fuel” that allows us to keep going especially against opposition.</a:t>
                      </a:r>
                    </a:p>
                    <a:p>
                      <a:pPr marL="285750" lvl="0" indent="-285750">
                        <a:buFont typeface="Arial" panose="020B0604020202020204" pitchFamily="34" charset="0"/>
                        <a:buChar char="•"/>
                      </a:pPr>
                      <a:r>
                        <a:rPr lang="en-US" i="0" dirty="0"/>
                        <a:t>It was seen as what separates us from other service providers or clinics.</a:t>
                      </a:r>
                    </a:p>
                    <a:p>
                      <a:pPr marL="285750" lvl="0" indent="-285750">
                        <a:buFont typeface="Arial" panose="020B0604020202020204" pitchFamily="34" charset="0"/>
                        <a:buChar char="•"/>
                      </a:pPr>
                      <a:r>
                        <a:rPr lang="en-US" i="0" dirty="0"/>
                        <a:t>Some felt it was repetitive with bravery and courage.</a:t>
                      </a:r>
                    </a:p>
                    <a:p>
                      <a:pPr marL="285750" lvl="0" indent="-285750">
                        <a:buFont typeface="Calibri"/>
                        <a:buChar char="-"/>
                      </a:pPr>
                      <a:endParaRPr lang="en-US" i="0" dirty="0"/>
                    </a:p>
                    <a:p>
                      <a:r>
                        <a:rPr lang="en-US" i="1" dirty="0"/>
                        <a:t>Federation reactions</a:t>
                      </a: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Positive: 20</a:t>
                      </a:r>
                      <a:endParaRPr lang="en-US" sz="18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Negative: 1</a:t>
                      </a:r>
                      <a:endParaRPr lang="en-US" sz="1800" i="0" kern="1200" noProof="0" dirty="0">
                        <a:solidFill>
                          <a:schemeClr val="dk1"/>
                        </a:solidFill>
                        <a:latin typeface="+mn-lt"/>
                        <a:ea typeface="+mn-ea"/>
                        <a:cs typeface="+mn-cs"/>
                      </a:endParaRPr>
                    </a:p>
                    <a:p>
                      <a:pPr marL="285750" lvl="0" indent="-285750" algn="just">
                        <a:lnSpc>
                          <a:spcPct val="100000"/>
                        </a:lnSpc>
                        <a:spcBef>
                          <a:spcPts val="0"/>
                        </a:spcBef>
                        <a:spcAft>
                          <a:spcPts val="0"/>
                        </a:spcAft>
                        <a:buFont typeface="Calibri"/>
                        <a:buChar char="•"/>
                      </a:pPr>
                      <a:r>
                        <a:rPr lang="en" sz="1800" i="0" kern="1200" noProof="0" dirty="0">
                          <a:solidFill>
                            <a:schemeClr val="dk1"/>
                          </a:solidFill>
                          <a:latin typeface="+mn-lt"/>
                          <a:ea typeface="+mn-ea"/>
                          <a:cs typeface="+mn-cs"/>
                        </a:rPr>
                        <a:t>Neutral: 21</a:t>
                      </a:r>
                      <a:endParaRPr lang="en-US" sz="1800" i="0" kern="1200" noProof="0" dirty="0">
                        <a:solidFill>
                          <a:schemeClr val="dk1"/>
                        </a:solidFill>
                        <a:latin typeface="+mn-lt"/>
                        <a:ea typeface="+mn-ea"/>
                        <a:cs typeface="+mn-cs"/>
                      </a:endParaRPr>
                    </a:p>
                    <a:p>
                      <a:pPr marL="285750" lvl="0" indent="-285750">
                        <a:buFont typeface="Calibri"/>
                        <a:buChar char="-"/>
                      </a:pPr>
                      <a:endParaRPr lang="en-US" i="0" dirty="0"/>
                    </a:p>
                    <a:p>
                      <a:pPr marL="285750" lvl="0" indent="-285750">
                        <a:buFont typeface="Calibri"/>
                        <a:buChar char="-"/>
                      </a:pPr>
                      <a:endParaRPr lang="en-US" i="0" dirty="0"/>
                    </a:p>
                  </a:txBody>
                  <a:tcPr/>
                </a:tc>
                <a:tc>
                  <a:txBody>
                    <a:bodyPr/>
                    <a:lstStyle/>
                    <a:p>
                      <a:r>
                        <a:rPr lang="en-US" i="1" dirty="0"/>
                        <a:t>Recommendation</a:t>
                      </a:r>
                      <a:endParaRPr lang="en-US" i="0" dirty="0"/>
                    </a:p>
                    <a:p>
                      <a:pPr marL="0" lvl="0" indent="0">
                        <a:buFont typeface="Calibri"/>
                        <a:buNone/>
                      </a:pPr>
                      <a:endParaRPr lang="en-US" dirty="0"/>
                    </a:p>
                    <a:p>
                      <a:pPr marL="285750" lvl="0" indent="-285750">
                        <a:buFont typeface="Arial" panose="020B0604020202020204" pitchFamily="34" charset="0"/>
                        <a:buChar char="•"/>
                      </a:pPr>
                      <a:r>
                        <a:rPr lang="en-US" dirty="0"/>
                        <a:t>Accept as a core value and continue to workshop.</a:t>
                      </a:r>
                    </a:p>
                    <a:p>
                      <a:pPr marL="742950" lvl="1" indent="-285750">
                        <a:buFont typeface="Arial" panose="020B0604020202020204" pitchFamily="34" charset="0"/>
                        <a:buChar char="•"/>
                      </a:pPr>
                      <a:r>
                        <a:rPr lang="en-US" dirty="0"/>
                        <a:t>Strong emotional word, connects people to the work, signifies strength and commitment.</a:t>
                      </a:r>
                    </a:p>
                    <a:p>
                      <a:pPr marL="0" lvl="0" indent="0">
                        <a:buFont typeface="Calibri"/>
                        <a:buNone/>
                      </a:pPr>
                      <a:endParaRPr lang="en-US" dirty="0"/>
                    </a:p>
                    <a:p>
                      <a:pPr marL="285750" lvl="0" indent="-285750">
                        <a:buFont typeface="Arial" panose="020B0604020202020204" pitchFamily="34" charset="0"/>
                        <a:buChar char="•"/>
                      </a:pPr>
                      <a:r>
                        <a:rPr lang="en-US" dirty="0"/>
                        <a:t>Drop determination.</a:t>
                      </a:r>
                    </a:p>
                  </a:txBody>
                  <a:tcPr/>
                </a:tc>
                <a:extLst>
                  <a:ext uri="{0D108BD9-81ED-4DB2-BD59-A6C34878D82A}">
                    <a16:rowId xmlns:a16="http://schemas.microsoft.com/office/drawing/2014/main" val="1257851462"/>
                  </a:ext>
                </a:extLst>
              </a:tr>
            </a:tbl>
          </a:graphicData>
        </a:graphic>
      </p:graphicFrame>
    </p:spTree>
    <p:extLst>
      <p:ext uri="{BB962C8B-B14F-4D97-AF65-F5344CB8AC3E}">
        <p14:creationId xmlns:p14="http://schemas.microsoft.com/office/powerpoint/2010/main" val="906531131"/>
      </p:ext>
    </p:extLst>
  </p:cSld>
  <p:clrMapOvr>
    <a:masterClrMapping/>
  </p:clrMapOvr>
</p:sld>
</file>

<file path=ppt/theme/theme1.xml><?xml version="1.0" encoding="utf-8"?>
<a:theme xmlns:a="http://schemas.openxmlformats.org/drawingml/2006/main" name="1_IPPF Powerpoint Presentation - new update 1_84266_IPPF_N_A">
  <a:themeElements>
    <a:clrScheme name="Custom 1">
      <a:dk1>
        <a:srgbClr val="151F6D"/>
      </a:dk1>
      <a:lt1>
        <a:srgbClr val="FFFFFF"/>
      </a:lt1>
      <a:dk2>
        <a:srgbClr val="151F6D"/>
      </a:dk2>
      <a:lt2>
        <a:srgbClr val="FFFFFF"/>
      </a:lt2>
      <a:accent1>
        <a:srgbClr val="84329B"/>
      </a:accent1>
      <a:accent2>
        <a:srgbClr val="EAAA00"/>
      </a:accent2>
      <a:accent3>
        <a:srgbClr val="008C95"/>
      </a:accent3>
      <a:accent4>
        <a:srgbClr val="151F6D"/>
      </a:accent4>
      <a:accent5>
        <a:srgbClr val="D8D8D8"/>
      </a:accent5>
      <a:accent6>
        <a:srgbClr val="EAAA00"/>
      </a:accent6>
      <a:hlink>
        <a:srgbClr val="EAAA00"/>
      </a:hlink>
      <a:folHlink>
        <a:srgbClr val="EAAA00"/>
      </a:folHlink>
    </a:clrScheme>
    <a:fontScheme name="Custom 1">
      <a:majorFont>
        <a:latin typeface="Roboto Slab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PPF Powerpoint Presentation - new update 1_84266_IPPF_N_A">
  <a:themeElements>
    <a:clrScheme name="Custom 1">
      <a:dk1>
        <a:srgbClr val="151F6D"/>
      </a:dk1>
      <a:lt1>
        <a:srgbClr val="FFFFFF"/>
      </a:lt1>
      <a:dk2>
        <a:srgbClr val="151F6D"/>
      </a:dk2>
      <a:lt2>
        <a:srgbClr val="FFFFFF"/>
      </a:lt2>
      <a:accent1>
        <a:srgbClr val="84329B"/>
      </a:accent1>
      <a:accent2>
        <a:srgbClr val="EAAA00"/>
      </a:accent2>
      <a:accent3>
        <a:srgbClr val="008C95"/>
      </a:accent3>
      <a:accent4>
        <a:srgbClr val="151F6D"/>
      </a:accent4>
      <a:accent5>
        <a:srgbClr val="D8D8D8"/>
      </a:accent5>
      <a:accent6>
        <a:srgbClr val="EAAA00"/>
      </a:accent6>
      <a:hlink>
        <a:srgbClr val="EAAA00"/>
      </a:hlink>
      <a:folHlink>
        <a:srgbClr val="EAAA00"/>
      </a:folHlink>
    </a:clrScheme>
    <a:fontScheme name="Custom 1">
      <a:majorFont>
        <a:latin typeface="Roboto Slab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1">
      <a:dk1>
        <a:srgbClr val="151F6D"/>
      </a:dk1>
      <a:lt1>
        <a:srgbClr val="FFFFFF"/>
      </a:lt1>
      <a:dk2>
        <a:srgbClr val="151F6D"/>
      </a:dk2>
      <a:lt2>
        <a:srgbClr val="FFFFFF"/>
      </a:lt2>
      <a:accent1>
        <a:srgbClr val="84329B"/>
      </a:accent1>
      <a:accent2>
        <a:srgbClr val="EAAA00"/>
      </a:accent2>
      <a:accent3>
        <a:srgbClr val="008C95"/>
      </a:accent3>
      <a:accent4>
        <a:srgbClr val="151F6D"/>
      </a:accent4>
      <a:accent5>
        <a:srgbClr val="D8D8D8"/>
      </a:accent5>
      <a:accent6>
        <a:srgbClr val="EAAA00"/>
      </a:accent6>
      <a:hlink>
        <a:srgbClr val="EAAA00"/>
      </a:hlink>
      <a:folHlink>
        <a:srgbClr val="FFD8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background">
  <a:themeElements>
    <a:clrScheme name="Custom 12">
      <a:dk1>
        <a:srgbClr val="151F6D"/>
      </a:dk1>
      <a:lt1>
        <a:srgbClr val="FFFFFF"/>
      </a:lt1>
      <a:dk2>
        <a:srgbClr val="16246D"/>
      </a:dk2>
      <a:lt2>
        <a:srgbClr val="FFFFFF"/>
      </a:lt2>
      <a:accent1>
        <a:srgbClr val="84329B"/>
      </a:accent1>
      <a:accent2>
        <a:srgbClr val="EAAA00"/>
      </a:accent2>
      <a:accent3>
        <a:srgbClr val="AAD1ED"/>
      </a:accent3>
      <a:accent4>
        <a:srgbClr val="151F6D"/>
      </a:accent4>
      <a:accent5>
        <a:srgbClr val="D8D8D8"/>
      </a:accent5>
      <a:accent6>
        <a:srgbClr val="EAAA00"/>
      </a:accent6>
      <a:hlink>
        <a:srgbClr val="EAAA00"/>
      </a:hlink>
      <a:folHlink>
        <a:srgbClr val="E8C6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Custom 1">
      <a:dk1>
        <a:srgbClr val="151F6D"/>
      </a:dk1>
      <a:lt1>
        <a:srgbClr val="FFFFFF"/>
      </a:lt1>
      <a:dk2>
        <a:srgbClr val="151F6D"/>
      </a:dk2>
      <a:lt2>
        <a:srgbClr val="FFFFFF"/>
      </a:lt2>
      <a:accent1>
        <a:srgbClr val="84329B"/>
      </a:accent1>
      <a:accent2>
        <a:srgbClr val="EAAA00"/>
      </a:accent2>
      <a:accent3>
        <a:srgbClr val="008C95"/>
      </a:accent3>
      <a:accent4>
        <a:srgbClr val="151F6D"/>
      </a:accent4>
      <a:accent5>
        <a:srgbClr val="D8D8D8"/>
      </a:accent5>
      <a:accent6>
        <a:srgbClr val="EAAA00"/>
      </a:accent6>
      <a:hlink>
        <a:srgbClr val="EAAA00"/>
      </a:hlink>
      <a:folHlink>
        <a:srgbClr val="FFD8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Blank background">
  <a:themeElements>
    <a:clrScheme name="Custom 12">
      <a:dk1>
        <a:srgbClr val="151F6D"/>
      </a:dk1>
      <a:lt1>
        <a:srgbClr val="FFFFFF"/>
      </a:lt1>
      <a:dk2>
        <a:srgbClr val="16246D"/>
      </a:dk2>
      <a:lt2>
        <a:srgbClr val="FFFFFF"/>
      </a:lt2>
      <a:accent1>
        <a:srgbClr val="84329B"/>
      </a:accent1>
      <a:accent2>
        <a:srgbClr val="EAAA00"/>
      </a:accent2>
      <a:accent3>
        <a:srgbClr val="AAD1ED"/>
      </a:accent3>
      <a:accent4>
        <a:srgbClr val="151F6D"/>
      </a:accent4>
      <a:accent5>
        <a:srgbClr val="D8D8D8"/>
      </a:accent5>
      <a:accent6>
        <a:srgbClr val="EAAA00"/>
      </a:accent6>
      <a:hlink>
        <a:srgbClr val="EAAA00"/>
      </a:hlink>
      <a:folHlink>
        <a:srgbClr val="E8C6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IPPF Powerpoint Presentation - new update 1_84266_IPPF_N_A">
  <a:themeElements>
    <a:clrScheme name="Custom 1">
      <a:dk1>
        <a:srgbClr val="151F6D"/>
      </a:dk1>
      <a:lt1>
        <a:srgbClr val="FFFFFF"/>
      </a:lt1>
      <a:dk2>
        <a:srgbClr val="151F6D"/>
      </a:dk2>
      <a:lt2>
        <a:srgbClr val="FFFFFF"/>
      </a:lt2>
      <a:accent1>
        <a:srgbClr val="84329B"/>
      </a:accent1>
      <a:accent2>
        <a:srgbClr val="EAAA00"/>
      </a:accent2>
      <a:accent3>
        <a:srgbClr val="008C95"/>
      </a:accent3>
      <a:accent4>
        <a:srgbClr val="151F6D"/>
      </a:accent4>
      <a:accent5>
        <a:srgbClr val="D8D8D8"/>
      </a:accent5>
      <a:accent6>
        <a:srgbClr val="EAAA00"/>
      </a:accent6>
      <a:hlink>
        <a:srgbClr val="EAAA00"/>
      </a:hlink>
      <a:folHlink>
        <a:srgbClr val="EAAA00"/>
      </a:folHlink>
    </a:clrScheme>
    <a:fontScheme name="Custom 1">
      <a:majorFont>
        <a:latin typeface="Roboto Slab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d58f56f-97bb-4ee3-be73-39c4c446a25c">COID-1224641443-425</_dlc_DocId>
    <_dlc_DocIdUrl xmlns="cd58f56f-97bb-4ee3-be73-39c4c446a25c">
      <Url>https://ippfglobal.sharepoint.com/sites/Connect-CO/ER/_layouts/15/DocIdRedir.aspx?ID=COID-1224641443-425</Url>
      <Description>COID-1224641443-425</Description>
    </_dlc_DocIdUrl>
    <TaxCatchAll xmlns="7a77f28e-da2e-42c4-80a7-79c1462927c1" xsi:nil="true"/>
    <lcf76f155ced4ddcb4097134ff3c332f xmlns="03bf5c75-b327-456b-84f3-045d30b08c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39DB54A55F4845BE92A5E6BF99ED39" ma:contentTypeVersion="12" ma:contentTypeDescription="Create a new document." ma:contentTypeScope="" ma:versionID="107e45e4b4b1cdac6e10a425b45cb05e">
  <xsd:schema xmlns:xsd="http://www.w3.org/2001/XMLSchema" xmlns:xs="http://www.w3.org/2001/XMLSchema" xmlns:p="http://schemas.microsoft.com/office/2006/metadata/properties" xmlns:ns2="cd58f56f-97bb-4ee3-be73-39c4c446a25c" xmlns:ns3="03bf5c75-b327-456b-84f3-045d30b08c9b" xmlns:ns4="7a77f28e-da2e-42c4-80a7-79c1462927c1" xmlns:ns5="184c6296-04f2-4b59-a884-7fa598fd8790" targetNamespace="http://schemas.microsoft.com/office/2006/metadata/properties" ma:root="true" ma:fieldsID="99c081f612167c3fe91361d67e558788" ns2:_="" ns3:_="" ns4:_="" ns5:_="">
    <xsd:import namespace="cd58f56f-97bb-4ee3-be73-39c4c446a25c"/>
    <xsd:import namespace="03bf5c75-b327-456b-84f3-045d30b08c9b"/>
    <xsd:import namespace="7a77f28e-da2e-42c4-80a7-79c1462927c1"/>
    <xsd:import namespace="184c6296-04f2-4b59-a884-7fa598fd879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8f56f-97bb-4ee3-be73-39c4c446a25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3bf5c75-b327-456b-84f3-045d30b08c9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01d558d-d313-4f1d-868c-6b3a2833dc8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77f28e-da2e-42c4-80a7-79c1462927c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afd5e65-1dcd-4157-9893-7d6bdaf4a841}" ma:internalName="TaxCatchAll" ma:showField="CatchAllData" ma:web="cd58f56f-97bb-4ee3-be73-39c4c446a2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4c6296-04f2-4b59-a884-7fa598fd879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B3B10C-1DCA-4D9E-A7DD-C07D1EFE6054}">
  <ds:schemaRefs>
    <ds:schemaRef ds:uri="http://purl.org/dc/elements/1.1/"/>
    <ds:schemaRef ds:uri="http://schemas.microsoft.com/office/2006/metadata/properties"/>
    <ds:schemaRef ds:uri="03bf5c75-b327-456b-84f3-045d30b08c9b"/>
    <ds:schemaRef ds:uri="http://www.w3.org/XML/1998/namespace"/>
    <ds:schemaRef ds:uri="http://purl.org/dc/terms/"/>
    <ds:schemaRef ds:uri="cd58f56f-97bb-4ee3-be73-39c4c446a25c"/>
    <ds:schemaRef ds:uri="http://purl.org/dc/dcmitype/"/>
    <ds:schemaRef ds:uri="7a77f28e-da2e-42c4-80a7-79c1462927c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E662848-2A1D-4214-896D-11731C18D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58f56f-97bb-4ee3-be73-39c4c446a25c"/>
    <ds:schemaRef ds:uri="03bf5c75-b327-456b-84f3-045d30b08c9b"/>
    <ds:schemaRef ds:uri="7a77f28e-da2e-42c4-80a7-79c1462927c1"/>
    <ds:schemaRef ds:uri="184c6296-04f2-4b59-a884-7fa598fd8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41A1F1-13B7-4311-8DED-FE98B6BF7F44}">
  <ds:schemaRefs>
    <ds:schemaRef ds:uri="http://schemas.microsoft.com/sharepoint/events"/>
  </ds:schemaRefs>
</ds:datastoreItem>
</file>

<file path=customXml/itemProps4.xml><?xml version="1.0" encoding="utf-8"?>
<ds:datastoreItem xmlns:ds="http://schemas.openxmlformats.org/officeDocument/2006/customXml" ds:itemID="{3D04E985-C711-4619-8525-BF0FD79AAB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IPPF Charter of Values Work Plan Nov 10</Template>
  <TotalTime>264</TotalTime>
  <Words>1656</Words>
  <Application>Microsoft Office PowerPoint</Application>
  <PresentationFormat>Widescreen</PresentationFormat>
  <Paragraphs>249</Paragraphs>
  <Slides>24</Slides>
  <Notes>1</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1_IPPF Powerpoint Presentation - new update 1_84266_IPPF_N_A</vt:lpstr>
      <vt:lpstr>IPPF Powerpoint Presentation - new update 1_84266_IPPF_N_A</vt:lpstr>
      <vt:lpstr>Custom Design</vt:lpstr>
      <vt:lpstr>Blank background</vt:lpstr>
      <vt:lpstr>1_Custom Design</vt:lpstr>
      <vt:lpstr>1_Blank background</vt:lpstr>
      <vt:lpstr>1_IPPF Powerpoint Presentation - new update 1_84266_IPPF_N_A</vt:lpstr>
      <vt:lpstr>Charter of Values Guiding Group and Rebrand Committee</vt:lpstr>
      <vt:lpstr>Objectives</vt:lpstr>
      <vt:lpstr>PowerPoint Presentation</vt:lpstr>
      <vt:lpstr>Charter of Values: Defining and Refining</vt:lpstr>
      <vt:lpstr>Refining the Values</vt:lpstr>
      <vt:lpstr>Overall direction</vt:lpstr>
      <vt:lpstr>Emerging values clusters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updated values</vt:lpstr>
      <vt:lpstr>Upcoming</vt:lpstr>
      <vt:lpstr>Issues for consideration</vt:lpstr>
      <vt:lpstr>Guiding Group and Rebrand Committee meeting, Accra, Ghana</vt:lpstr>
      <vt:lpstr>Plans</vt:lpstr>
      <vt:lpstr>Rebrand</vt:lpstr>
      <vt:lpstr>Research &amp; co-creation Timeline</vt:lpstr>
      <vt:lpstr>Upcoming Activities in Research &amp; Co-creation Phase:</vt:lpstr>
      <vt:lpstr>Introduction of 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Isabella Lewis</cp:lastModifiedBy>
  <cp:revision>82</cp:revision>
  <dcterms:created xsi:type="dcterms:W3CDTF">2023-03-06T14:02:28Z</dcterms:created>
  <dcterms:modified xsi:type="dcterms:W3CDTF">2023-11-21T18:14:27Z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a657d885-3971-4054-a7dc-b1537f39f3dc</vt:lpwstr>
  </property>
  <property fmtid="{D5CDD505-2E9C-101B-9397-08002B2CF9AE}" pid="3" name="ContentTypeId">
    <vt:lpwstr>0x0101007639DB54A55F4845BE92A5E6BF99ED39</vt:lpwstr>
  </property>
  <property fmtid="{D5CDD505-2E9C-101B-9397-08002B2CF9AE}" pid="4" name="MediaServiceImageTags">
    <vt:lpwstr/>
  </property>
</Properties>
</file>